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Archivo" panose="020B0604020202020204" charset="0"/>
      <p:regular r:id="rId72"/>
      <p:bold r:id="rId73"/>
      <p:italic r:id="rId74"/>
      <p:boldItalic r:id="rId75"/>
    </p:embeddedFont>
    <p:embeddedFont>
      <p:font typeface="Archivo Light" panose="020B0604020202020204" charset="0"/>
      <p:regular r:id="rId76"/>
      <p:bold r:id="rId77"/>
      <p:italic r:id="rId78"/>
      <p:boldItalic r:id="rId79"/>
    </p:embeddedFont>
    <p:embeddedFont>
      <p:font typeface="Cuprum" panose="020B0604020202020204" charset="0"/>
      <p:regular r:id="rId80"/>
      <p:bold r:id="rId81"/>
      <p:italic r:id="rId82"/>
      <p:boldItalic r:id="rId83"/>
    </p:embeddedFont>
    <p:embeddedFont>
      <p:font typeface="Orbitron" panose="020B0604020202020204" charset="0"/>
      <p:regular r:id="rId84"/>
      <p:bold r:id="rId85"/>
    </p:embeddedFont>
    <p:embeddedFont>
      <p:font typeface="PT Sans" panose="020B0503020203020204" pitchFamily="34" charset="0"/>
      <p:regular r:id="rId86"/>
      <p:bold r:id="rId87"/>
      <p:italic r:id="rId88"/>
      <p:boldItalic r:id="rId89"/>
    </p:embeddedFont>
    <p:embeddedFont>
      <p:font typeface="Roboto Condensed Light" panose="02000000000000000000" pitchFamily="2" charset="0"/>
      <p:regular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67F854-68E7-4C63-9885-8DA92539B1F1}">
  <a:tblStyle styleId="{6F67F854-68E7-4C63-9885-8DA92539B1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5d4341425e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5d4341425e_2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5d4341425e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5d4341425e_2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5d4341425e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5d4341425e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25d4341425e_2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25d4341425e_2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5d4341425e_2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25d4341425e_2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5d54d554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5d54d554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5d54d5543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5d54d5543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5d54d554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25d54d554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5d54d554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5d54d554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5d54d554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5d54d5543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5d54d554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25d54d554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5d4341425e_2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5d4341425e_2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25d4341425e_2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25d4341425e_2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25d4341425e_2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25d4341425e_2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5d4341425e_2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25d4341425e_2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5d4341425e_2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25d4341425e_2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25d4341425e_2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25d4341425e_2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5d4341425e_2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25d4341425e_2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25d4341425e_2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25d4341425e_2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25d4341425e_2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25d4341425e_2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5d38e833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5d38e833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25d4341425e_2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25d4341425e_2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25d4341425e_2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25d4341425e_2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25d4341425e_2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25d4341425e_2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25d54d5543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25d54d5543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25d54d5543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25d54d5543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25d54d5543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25d54d55432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25d54d55432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" name="Google Shape;2800;g25d54d55432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25d54d55432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25d54d55432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25d54d55432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25d54d55432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25d54d5543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25d54d55432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5d38e83329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5d38e83329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25d54d55432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25d54d55432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25d54d55432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25d54d55432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25d54d55432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25d54d55432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25d54d55432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25d54d55432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25d54d5543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25d54d5543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25d54d55432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25d54d55432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25d54d55432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" name="Google Shape;2990;g25d54d55432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25d54d55432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25d54d55432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25d54d55432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25d54d55432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25d54d55432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25d54d55432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5d38e8332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25d38e8332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25d54d5543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Google Shape;3066;g25d54d5543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25d54d55432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25d54d55432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25d54d5543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25d54d5543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25d54d55432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25d54d55432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25d54d55432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25d54d55432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g25d54d55432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g25d54d55432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25d54d55432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25d54d55432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25d54d55432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25d54d55432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25d54d55432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25d54d55432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g25d54d55432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" name="Google Shape;3238;g25d54d55432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5d38e83329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5d38e83329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25d54d55432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" name="Google Shape;3264;g25d54d55432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25d54d55432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25d54d55432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5d54d55432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5d54d55432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25d54d55432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25d54d55432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25d54d55432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25d54d55432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g25d54d55432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7" name="Google Shape;3377;g25d54d55432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g25d54d55432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1" name="Google Shape;3401;g25d54d55432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25d54d55432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25d54d55432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25d54d55432_0_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25d54d55432_0_1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6" name="Google Shape;3566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5d38e8332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5d38e8332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5d4341425e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5d4341425e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5d4341425e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5d4341425e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>
            <a:spLocks noGrp="1"/>
          </p:cNvSpPr>
          <p:nvPr>
            <p:ph type="body" idx="1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1"/>
          <p:cNvSpPr txBox="1">
            <a:spLocks noGrp="1"/>
          </p:cNvSpPr>
          <p:nvPr>
            <p:ph type="body" idx="1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21"/>
          <p:cNvSpPr txBox="1">
            <a:spLocks noGrp="1"/>
          </p:cNvSpPr>
          <p:nvPr>
            <p:ph type="body" idx="2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6" name="Google Shape;976;p24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4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8" name="Google Shape;978;p24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4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4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4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4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4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25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5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25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5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25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5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25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5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" name="Google Shape;1055;p25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5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7" name="Google Shape;1057;p25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25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>
            <a:spLocks noGrp="1"/>
          </p:cNvSpPr>
          <p:nvPr>
            <p:ph type="title" hasCustomPrompt="1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>
            <a:spLocks noGrp="1"/>
          </p:cNvSpPr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>
            <a:spLocks noGrp="1"/>
          </p:cNvSpPr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7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>
            <a:spLocks noGrp="1"/>
          </p:cNvSpPr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>
            <a:spLocks noGrp="1"/>
          </p:cNvSpPr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coinbas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block-api.azurewebsites.ne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ntoblock.gilmarsantana.com" TargetMode="External"/><Relationship Id="rId4" Type="http://schemas.openxmlformats.org/officeDocument/2006/relationships/hyperlink" Target="https://workblock-manager.azurewebsites.n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umbai.polygonscan.com/address/0x6bdd0030280da0170e9fe8544b18d2134925f3e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2"/>
          <p:cNvSpPr txBox="1">
            <a:spLocks noGrp="1"/>
          </p:cNvSpPr>
          <p:nvPr>
            <p:ph type="subTitle" idx="1"/>
          </p:nvPr>
        </p:nvSpPr>
        <p:spPr>
          <a:xfrm>
            <a:off x="830000" y="2094000"/>
            <a:ext cx="4941900" cy="13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 DE PONTO DE FUNCIONÁRIOS BASEADO EM TECNOLOGIA BLOCKCHAIN</a:t>
            </a:r>
            <a:endParaRPr/>
          </a:p>
        </p:txBody>
      </p:sp>
      <p:sp>
        <p:nvSpPr>
          <p:cNvPr id="1376" name="Google Shape;1376;p32"/>
          <p:cNvSpPr txBox="1">
            <a:spLocks noGrp="1"/>
          </p:cNvSpPr>
          <p:nvPr>
            <p:ph type="ctrTitle"/>
          </p:nvPr>
        </p:nvSpPr>
        <p:spPr>
          <a:xfrm>
            <a:off x="793475" y="969350"/>
            <a:ext cx="5160900" cy="10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</a:rPr>
              <a:t>WORKBLOCK </a:t>
            </a:r>
            <a:endParaRPr sz="2700">
              <a:solidFill>
                <a:schemeClr val="accent1"/>
              </a:solidFill>
            </a:endParaRPr>
          </a:p>
        </p:txBody>
      </p:sp>
      <p:grpSp>
        <p:nvGrpSpPr>
          <p:cNvPr id="1377" name="Google Shape;1377;p32"/>
          <p:cNvGrpSpPr/>
          <p:nvPr/>
        </p:nvGrpSpPr>
        <p:grpSpPr>
          <a:xfrm>
            <a:off x="5771903" y="694030"/>
            <a:ext cx="3290115" cy="3755436"/>
            <a:chOff x="5063927" y="191833"/>
            <a:chExt cx="4239293" cy="4929688"/>
          </a:xfrm>
        </p:grpSpPr>
        <p:sp>
          <p:nvSpPr>
            <p:cNvPr id="1378" name="Google Shape;1378;p32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32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29" name="Google Shape;1429;p32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2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7" name="Google Shape;1437;p32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15342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02.</a:t>
            </a:r>
            <a:r>
              <a:rPr lang="en" sz="1800"/>
              <a:t> 	A Ideia</a:t>
            </a:r>
            <a:endParaRPr sz="1800"/>
          </a:p>
        </p:txBody>
      </p:sp>
      <p:grpSp>
        <p:nvGrpSpPr>
          <p:cNvPr id="1911" name="Google Shape;1911;p4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912" name="Google Shape;1912;p4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3" name="Google Shape;1913;p4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914" name="Google Shape;1914;p4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8" name="Google Shape;1918;p4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919" name="Google Shape;1919;p4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41"/>
          <p:cNvSpPr txBox="1">
            <a:spLocks noGrp="1"/>
          </p:cNvSpPr>
          <p:nvPr>
            <p:ph type="subTitle" idx="1"/>
          </p:nvPr>
        </p:nvSpPr>
        <p:spPr>
          <a:xfrm>
            <a:off x="719600" y="767150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Existe alguma tecnologia que reúna essas características???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24" name="Google Shape;19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25" y="0"/>
            <a:ext cx="34281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4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15342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02.</a:t>
            </a:r>
            <a:r>
              <a:rPr lang="en" sz="1800"/>
              <a:t> 	A Ideia</a:t>
            </a:r>
            <a:endParaRPr sz="1800"/>
          </a:p>
        </p:txBody>
      </p:sp>
      <p:grpSp>
        <p:nvGrpSpPr>
          <p:cNvPr id="1930" name="Google Shape;1930;p4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931" name="Google Shape;1931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2" name="Google Shape;1932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933" name="Google Shape;1933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7" name="Google Shape;1937;p4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938" name="Google Shape;1938;p4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2" name="Google Shape;1942;p42"/>
          <p:cNvSpPr txBox="1">
            <a:spLocks noGrp="1"/>
          </p:cNvSpPr>
          <p:nvPr>
            <p:ph type="subTitle" idx="1"/>
          </p:nvPr>
        </p:nvSpPr>
        <p:spPr>
          <a:xfrm>
            <a:off x="719600" y="56987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Sim….</a:t>
            </a:r>
            <a:endParaRPr sz="29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Existe!!!</a:t>
            </a:r>
            <a:endParaRPr sz="2900"/>
          </a:p>
        </p:txBody>
      </p:sp>
      <p:pic>
        <p:nvPicPr>
          <p:cNvPr id="1943" name="Google Shape;19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850" y="0"/>
            <a:ext cx="3536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3"/>
          <p:cNvSpPr txBox="1">
            <a:spLocks noGrp="1"/>
          </p:cNvSpPr>
          <p:nvPr>
            <p:ph type="title"/>
          </p:nvPr>
        </p:nvSpPr>
        <p:spPr>
          <a:xfrm>
            <a:off x="951800" y="2048575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Solução</a:t>
            </a:r>
            <a:endParaRPr/>
          </a:p>
        </p:txBody>
      </p:sp>
      <p:sp>
        <p:nvSpPr>
          <p:cNvPr id="1949" name="Google Shape;1949;p43"/>
          <p:cNvSpPr txBox="1">
            <a:spLocks noGrp="1"/>
          </p:cNvSpPr>
          <p:nvPr>
            <p:ph type="title" idx="2"/>
          </p:nvPr>
        </p:nvSpPr>
        <p:spPr>
          <a:xfrm>
            <a:off x="951800" y="1253400"/>
            <a:ext cx="17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1950" name="Google Shape;1950;p43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951" name="Google Shape;1951;p4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2" name="Google Shape;1952;p4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953" name="Google Shape;1953;p4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7" name="Google Shape;1957;p43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958" name="Google Shape;1958;p4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43"/>
          <p:cNvGrpSpPr/>
          <p:nvPr/>
        </p:nvGrpSpPr>
        <p:grpSpPr>
          <a:xfrm flipH="1">
            <a:off x="4960770" y="622090"/>
            <a:ext cx="4023614" cy="3946795"/>
            <a:chOff x="574956" y="-253549"/>
            <a:chExt cx="3441045" cy="3375349"/>
          </a:xfrm>
        </p:grpSpPr>
        <p:sp>
          <p:nvSpPr>
            <p:cNvPr id="1963" name="Google Shape;1963;p43"/>
            <p:cNvSpPr/>
            <p:nvPr/>
          </p:nvSpPr>
          <p:spPr>
            <a:xfrm>
              <a:off x="1092425" y="2833800"/>
              <a:ext cx="1967250" cy="210675"/>
            </a:xfrm>
            <a:custGeom>
              <a:avLst/>
              <a:gdLst/>
              <a:ahLst/>
              <a:cxnLst/>
              <a:rect l="l" t="t" r="r" b="b"/>
              <a:pathLst>
                <a:path w="78690" h="8427" extrusionOk="0">
                  <a:moveTo>
                    <a:pt x="39335" y="0"/>
                  </a:moveTo>
                  <a:cubicBezTo>
                    <a:pt x="17613" y="0"/>
                    <a:pt x="0" y="1883"/>
                    <a:pt x="0" y="4204"/>
                  </a:cubicBezTo>
                  <a:cubicBezTo>
                    <a:pt x="0" y="6524"/>
                    <a:pt x="17613" y="8426"/>
                    <a:pt x="39335" y="8426"/>
                  </a:cubicBezTo>
                  <a:cubicBezTo>
                    <a:pt x="61076" y="8426"/>
                    <a:pt x="78689" y="6524"/>
                    <a:pt x="78689" y="4204"/>
                  </a:cubicBezTo>
                  <a:cubicBezTo>
                    <a:pt x="78689" y="1883"/>
                    <a:pt x="61076" y="0"/>
                    <a:pt x="3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1144725" y="2839500"/>
              <a:ext cx="1862650" cy="198775"/>
            </a:xfrm>
            <a:custGeom>
              <a:avLst/>
              <a:gdLst/>
              <a:ahLst/>
              <a:cxnLst/>
              <a:rect l="l" t="t" r="r" b="b"/>
              <a:pathLst>
                <a:path w="74506" h="7951" extrusionOk="0">
                  <a:moveTo>
                    <a:pt x="37243" y="0"/>
                  </a:moveTo>
                  <a:cubicBezTo>
                    <a:pt x="16663" y="0"/>
                    <a:pt x="0" y="1788"/>
                    <a:pt x="0" y="3976"/>
                  </a:cubicBezTo>
                  <a:cubicBezTo>
                    <a:pt x="0" y="6182"/>
                    <a:pt x="16663" y="7951"/>
                    <a:pt x="37243" y="7951"/>
                  </a:cubicBezTo>
                  <a:cubicBezTo>
                    <a:pt x="57824" y="7951"/>
                    <a:pt x="74505" y="6182"/>
                    <a:pt x="74505" y="3976"/>
                  </a:cubicBezTo>
                  <a:cubicBezTo>
                    <a:pt x="74505" y="1788"/>
                    <a:pt x="57824" y="0"/>
                    <a:pt x="37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1266450" y="2852800"/>
              <a:ext cx="1619175" cy="149825"/>
            </a:xfrm>
            <a:custGeom>
              <a:avLst/>
              <a:gdLst/>
              <a:ahLst/>
              <a:cxnLst/>
              <a:rect l="l" t="t" r="r" b="b"/>
              <a:pathLst>
                <a:path w="64767" h="5993" extrusionOk="0">
                  <a:moveTo>
                    <a:pt x="32374" y="1"/>
                  </a:moveTo>
                  <a:cubicBezTo>
                    <a:pt x="14495" y="1"/>
                    <a:pt x="1" y="1351"/>
                    <a:pt x="1" y="2987"/>
                  </a:cubicBezTo>
                  <a:cubicBezTo>
                    <a:pt x="1" y="4642"/>
                    <a:pt x="14495" y="5992"/>
                    <a:pt x="32374" y="5992"/>
                  </a:cubicBezTo>
                  <a:cubicBezTo>
                    <a:pt x="50273" y="5992"/>
                    <a:pt x="64767" y="4642"/>
                    <a:pt x="64767" y="2987"/>
                  </a:cubicBezTo>
                  <a:cubicBezTo>
                    <a:pt x="64767" y="1351"/>
                    <a:pt x="50273" y="1"/>
                    <a:pt x="32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3217525" y="1429375"/>
              <a:ext cx="531175" cy="534700"/>
            </a:xfrm>
            <a:custGeom>
              <a:avLst/>
              <a:gdLst/>
              <a:ahLst/>
              <a:cxnLst/>
              <a:rect l="l" t="t" r="r" b="b"/>
              <a:pathLst>
                <a:path w="21247" h="21388" extrusionOk="0">
                  <a:moveTo>
                    <a:pt x="15186" y="0"/>
                  </a:moveTo>
                  <a:cubicBezTo>
                    <a:pt x="14942" y="0"/>
                    <a:pt x="14696" y="71"/>
                    <a:pt x="14475" y="218"/>
                  </a:cubicBezTo>
                  <a:cubicBezTo>
                    <a:pt x="11356" y="2234"/>
                    <a:pt x="8712" y="4897"/>
                    <a:pt x="6715" y="8035"/>
                  </a:cubicBezTo>
                  <a:cubicBezTo>
                    <a:pt x="6543" y="6685"/>
                    <a:pt x="6696" y="5296"/>
                    <a:pt x="7076" y="3984"/>
                  </a:cubicBezTo>
                  <a:cubicBezTo>
                    <a:pt x="7266" y="3280"/>
                    <a:pt x="6924" y="2538"/>
                    <a:pt x="6258" y="2253"/>
                  </a:cubicBezTo>
                  <a:lnTo>
                    <a:pt x="6239" y="2253"/>
                  </a:lnTo>
                  <a:cubicBezTo>
                    <a:pt x="6053" y="2165"/>
                    <a:pt x="5855" y="2124"/>
                    <a:pt x="5659" y="2124"/>
                  </a:cubicBezTo>
                  <a:cubicBezTo>
                    <a:pt x="5134" y="2124"/>
                    <a:pt x="4619" y="2420"/>
                    <a:pt x="4356" y="2919"/>
                  </a:cubicBezTo>
                  <a:cubicBezTo>
                    <a:pt x="2701" y="6171"/>
                    <a:pt x="2245" y="10033"/>
                    <a:pt x="3158" y="13570"/>
                  </a:cubicBezTo>
                  <a:lnTo>
                    <a:pt x="0" y="16861"/>
                  </a:lnTo>
                  <a:cubicBezTo>
                    <a:pt x="1845" y="18345"/>
                    <a:pt x="3671" y="19866"/>
                    <a:pt x="5497" y="21388"/>
                  </a:cubicBezTo>
                  <a:lnTo>
                    <a:pt x="7704" y="17679"/>
                  </a:lnTo>
                  <a:cubicBezTo>
                    <a:pt x="10443" y="17299"/>
                    <a:pt x="13011" y="15777"/>
                    <a:pt x="14684" y="13570"/>
                  </a:cubicBezTo>
                  <a:cubicBezTo>
                    <a:pt x="16434" y="13019"/>
                    <a:pt x="18222" y="12543"/>
                    <a:pt x="19972" y="12030"/>
                  </a:cubicBezTo>
                  <a:cubicBezTo>
                    <a:pt x="20448" y="11878"/>
                    <a:pt x="20695" y="11383"/>
                    <a:pt x="20543" y="10927"/>
                  </a:cubicBezTo>
                  <a:lnTo>
                    <a:pt x="20543" y="10908"/>
                  </a:lnTo>
                  <a:cubicBezTo>
                    <a:pt x="20429" y="10549"/>
                    <a:pt x="20092" y="10317"/>
                    <a:pt x="19735" y="10317"/>
                  </a:cubicBezTo>
                  <a:cubicBezTo>
                    <a:pt x="19675" y="10317"/>
                    <a:pt x="19614" y="10323"/>
                    <a:pt x="19554" y="10337"/>
                  </a:cubicBezTo>
                  <a:cubicBezTo>
                    <a:pt x="18127" y="10641"/>
                    <a:pt x="16548" y="11003"/>
                    <a:pt x="15179" y="11307"/>
                  </a:cubicBezTo>
                  <a:cubicBezTo>
                    <a:pt x="16777" y="10489"/>
                    <a:pt x="18489" y="9690"/>
                    <a:pt x="20219" y="9158"/>
                  </a:cubicBezTo>
                  <a:cubicBezTo>
                    <a:pt x="20866" y="8929"/>
                    <a:pt x="21247" y="8245"/>
                    <a:pt x="21056" y="7579"/>
                  </a:cubicBezTo>
                  <a:lnTo>
                    <a:pt x="21056" y="7560"/>
                  </a:lnTo>
                  <a:cubicBezTo>
                    <a:pt x="20897" y="7002"/>
                    <a:pt x="20403" y="6644"/>
                    <a:pt x="19855" y="6644"/>
                  </a:cubicBezTo>
                  <a:cubicBezTo>
                    <a:pt x="19750" y="6644"/>
                    <a:pt x="19642" y="6657"/>
                    <a:pt x="19535" y="6685"/>
                  </a:cubicBezTo>
                  <a:cubicBezTo>
                    <a:pt x="17633" y="7160"/>
                    <a:pt x="15769" y="7826"/>
                    <a:pt x="14057" y="8720"/>
                  </a:cubicBezTo>
                  <a:cubicBezTo>
                    <a:pt x="15731" y="7408"/>
                    <a:pt x="17633" y="6362"/>
                    <a:pt x="19630" y="5601"/>
                  </a:cubicBezTo>
                  <a:cubicBezTo>
                    <a:pt x="20391" y="5296"/>
                    <a:pt x="20733" y="4459"/>
                    <a:pt x="20429" y="3737"/>
                  </a:cubicBezTo>
                  <a:lnTo>
                    <a:pt x="20429" y="3699"/>
                  </a:lnTo>
                  <a:cubicBezTo>
                    <a:pt x="20208" y="3169"/>
                    <a:pt x="19679" y="2855"/>
                    <a:pt x="19125" y="2855"/>
                  </a:cubicBezTo>
                  <a:cubicBezTo>
                    <a:pt x="18964" y="2855"/>
                    <a:pt x="18800" y="2882"/>
                    <a:pt x="18641" y="2938"/>
                  </a:cubicBezTo>
                  <a:cubicBezTo>
                    <a:pt x="16149" y="3889"/>
                    <a:pt x="13771" y="5220"/>
                    <a:pt x="11679" y="6894"/>
                  </a:cubicBezTo>
                  <a:cubicBezTo>
                    <a:pt x="12896" y="5201"/>
                    <a:pt x="14361" y="3661"/>
                    <a:pt x="16016" y="2329"/>
                  </a:cubicBezTo>
                  <a:cubicBezTo>
                    <a:pt x="16548" y="1873"/>
                    <a:pt x="16644" y="1093"/>
                    <a:pt x="16225" y="522"/>
                  </a:cubicBezTo>
                  <a:cubicBezTo>
                    <a:pt x="16206" y="522"/>
                    <a:pt x="16206" y="503"/>
                    <a:pt x="16206" y="503"/>
                  </a:cubicBezTo>
                  <a:cubicBezTo>
                    <a:pt x="15950" y="177"/>
                    <a:pt x="15572" y="0"/>
                    <a:pt x="1518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3385375" y="1630725"/>
              <a:ext cx="114150" cy="166925"/>
            </a:xfrm>
            <a:custGeom>
              <a:avLst/>
              <a:gdLst/>
              <a:ahLst/>
              <a:cxnLst/>
              <a:rect l="l" t="t" r="r" b="b"/>
              <a:pathLst>
                <a:path w="4566" h="6677" extrusionOk="0">
                  <a:moveTo>
                    <a:pt x="1" y="0"/>
                  </a:moveTo>
                  <a:lnTo>
                    <a:pt x="1" y="0"/>
                  </a:lnTo>
                  <a:cubicBezTo>
                    <a:pt x="2721" y="2302"/>
                    <a:pt x="1294" y="5897"/>
                    <a:pt x="438" y="6677"/>
                  </a:cubicBezTo>
                  <a:cubicBezTo>
                    <a:pt x="4566" y="4014"/>
                    <a:pt x="1865" y="76"/>
                    <a:pt x="1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1429075" y="1653850"/>
              <a:ext cx="2023375" cy="1467950"/>
            </a:xfrm>
            <a:custGeom>
              <a:avLst/>
              <a:gdLst/>
              <a:ahLst/>
              <a:cxnLst/>
              <a:rect l="l" t="t" r="r" b="b"/>
              <a:pathLst>
                <a:path w="80935" h="58718" extrusionOk="0">
                  <a:moveTo>
                    <a:pt x="35578" y="1"/>
                  </a:moveTo>
                  <a:cubicBezTo>
                    <a:pt x="34955" y="1"/>
                    <a:pt x="34330" y="47"/>
                    <a:pt x="33706" y="141"/>
                  </a:cubicBezTo>
                  <a:lnTo>
                    <a:pt x="25375" y="1415"/>
                  </a:lnTo>
                  <a:lnTo>
                    <a:pt x="15256" y="1567"/>
                  </a:lnTo>
                  <a:lnTo>
                    <a:pt x="6544" y="103"/>
                  </a:lnTo>
                  <a:lnTo>
                    <a:pt x="1" y="32628"/>
                  </a:lnTo>
                  <a:lnTo>
                    <a:pt x="2911" y="58572"/>
                  </a:lnTo>
                  <a:cubicBezTo>
                    <a:pt x="7905" y="56799"/>
                    <a:pt x="12098" y="56203"/>
                    <a:pt x="15775" y="56203"/>
                  </a:cubicBezTo>
                  <a:cubicBezTo>
                    <a:pt x="23327" y="56203"/>
                    <a:pt x="28702" y="58718"/>
                    <a:pt x="34363" y="58718"/>
                  </a:cubicBezTo>
                  <a:cubicBezTo>
                    <a:pt x="38336" y="58718"/>
                    <a:pt x="42449" y="57480"/>
                    <a:pt x="47553" y="53266"/>
                  </a:cubicBezTo>
                  <a:lnTo>
                    <a:pt x="42018" y="34321"/>
                  </a:lnTo>
                  <a:lnTo>
                    <a:pt x="41124" y="19523"/>
                  </a:lnTo>
                  <a:lnTo>
                    <a:pt x="52080" y="28653"/>
                  </a:lnTo>
                  <a:cubicBezTo>
                    <a:pt x="53759" y="30061"/>
                    <a:pt x="55821" y="30765"/>
                    <a:pt x="57882" y="30765"/>
                  </a:cubicBezTo>
                  <a:cubicBezTo>
                    <a:pt x="60025" y="30765"/>
                    <a:pt x="62166" y="30004"/>
                    <a:pt x="63873" y="28482"/>
                  </a:cubicBezTo>
                  <a:lnTo>
                    <a:pt x="80935" y="13360"/>
                  </a:lnTo>
                  <a:lnTo>
                    <a:pt x="73516" y="4763"/>
                  </a:lnTo>
                  <a:lnTo>
                    <a:pt x="58851" y="16974"/>
                  </a:lnTo>
                  <a:lnTo>
                    <a:pt x="44205" y="3374"/>
                  </a:lnTo>
                  <a:cubicBezTo>
                    <a:pt x="41836" y="1196"/>
                    <a:pt x="38749" y="1"/>
                    <a:pt x="35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2438150" y="1823300"/>
              <a:ext cx="69450" cy="337175"/>
            </a:xfrm>
            <a:custGeom>
              <a:avLst/>
              <a:gdLst/>
              <a:ahLst/>
              <a:cxnLst/>
              <a:rect l="l" t="t" r="r" b="b"/>
              <a:pathLst>
                <a:path w="2778" h="13487" extrusionOk="0">
                  <a:moveTo>
                    <a:pt x="0" y="1"/>
                  </a:moveTo>
                  <a:lnTo>
                    <a:pt x="780" y="12726"/>
                  </a:lnTo>
                  <a:lnTo>
                    <a:pt x="1674" y="13487"/>
                  </a:lnTo>
                  <a:cubicBezTo>
                    <a:pt x="2777" y="9378"/>
                    <a:pt x="2378" y="5022"/>
                    <a:pt x="533" y="11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2759125" y="2061050"/>
              <a:ext cx="141725" cy="135575"/>
            </a:xfrm>
            <a:custGeom>
              <a:avLst/>
              <a:gdLst/>
              <a:ahLst/>
              <a:cxnLst/>
              <a:rect l="l" t="t" r="r" b="b"/>
              <a:pathLst>
                <a:path w="5669" h="5423" extrusionOk="0">
                  <a:moveTo>
                    <a:pt x="4879" y="0"/>
                  </a:moveTo>
                  <a:cubicBezTo>
                    <a:pt x="2842" y="0"/>
                    <a:pt x="1077" y="1341"/>
                    <a:pt x="571" y="3292"/>
                  </a:cubicBezTo>
                  <a:lnTo>
                    <a:pt x="0" y="5422"/>
                  </a:lnTo>
                  <a:lnTo>
                    <a:pt x="5668" y="686"/>
                  </a:lnTo>
                  <a:lnTo>
                    <a:pt x="4965" y="1"/>
                  </a:lnTo>
                  <a:cubicBezTo>
                    <a:pt x="4936" y="1"/>
                    <a:pt x="4908" y="0"/>
                    <a:pt x="4879" y="0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1451900" y="2036350"/>
              <a:ext cx="1019550" cy="357600"/>
            </a:xfrm>
            <a:custGeom>
              <a:avLst/>
              <a:gdLst/>
              <a:ahLst/>
              <a:cxnLst/>
              <a:rect l="l" t="t" r="r" b="b"/>
              <a:pathLst>
                <a:path w="40782" h="14304" extrusionOk="0">
                  <a:moveTo>
                    <a:pt x="4167" y="0"/>
                  </a:moveTo>
                  <a:lnTo>
                    <a:pt x="2169" y="2130"/>
                  </a:lnTo>
                  <a:lnTo>
                    <a:pt x="1" y="12991"/>
                  </a:lnTo>
                  <a:lnTo>
                    <a:pt x="4167" y="8521"/>
                  </a:lnTo>
                  <a:lnTo>
                    <a:pt x="9530" y="14304"/>
                  </a:lnTo>
                  <a:lnTo>
                    <a:pt x="14913" y="8521"/>
                  </a:lnTo>
                  <a:lnTo>
                    <a:pt x="20277" y="14304"/>
                  </a:lnTo>
                  <a:lnTo>
                    <a:pt x="25660" y="8521"/>
                  </a:lnTo>
                  <a:lnTo>
                    <a:pt x="31024" y="14304"/>
                  </a:lnTo>
                  <a:lnTo>
                    <a:pt x="36407" y="8521"/>
                  </a:lnTo>
                  <a:lnTo>
                    <a:pt x="40782" y="13239"/>
                  </a:lnTo>
                  <a:lnTo>
                    <a:pt x="40230" y="4204"/>
                  </a:lnTo>
                  <a:lnTo>
                    <a:pt x="40553" y="4508"/>
                  </a:lnTo>
                  <a:lnTo>
                    <a:pt x="36407" y="0"/>
                  </a:lnTo>
                  <a:lnTo>
                    <a:pt x="31024" y="5801"/>
                  </a:lnTo>
                  <a:lnTo>
                    <a:pt x="25660" y="0"/>
                  </a:lnTo>
                  <a:lnTo>
                    <a:pt x="20277" y="5801"/>
                  </a:lnTo>
                  <a:lnTo>
                    <a:pt x="14913" y="0"/>
                  </a:lnTo>
                  <a:lnTo>
                    <a:pt x="9530" y="5801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1810450" y="1462400"/>
              <a:ext cx="253000" cy="375675"/>
            </a:xfrm>
            <a:custGeom>
              <a:avLst/>
              <a:gdLst/>
              <a:ahLst/>
              <a:cxnLst/>
              <a:rect l="l" t="t" r="r" b="b"/>
              <a:pathLst>
                <a:path w="10120" h="15027" extrusionOk="0">
                  <a:moveTo>
                    <a:pt x="1" y="0"/>
                  </a:moveTo>
                  <a:lnTo>
                    <a:pt x="1" y="9967"/>
                  </a:lnTo>
                  <a:cubicBezTo>
                    <a:pt x="1" y="12782"/>
                    <a:pt x="2245" y="15026"/>
                    <a:pt x="5060" y="15026"/>
                  </a:cubicBezTo>
                  <a:cubicBezTo>
                    <a:pt x="7856" y="15026"/>
                    <a:pt x="10120" y="12782"/>
                    <a:pt x="10120" y="9967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1810450" y="1462400"/>
              <a:ext cx="253000" cy="206750"/>
            </a:xfrm>
            <a:custGeom>
              <a:avLst/>
              <a:gdLst/>
              <a:ahLst/>
              <a:cxnLst/>
              <a:rect l="l" t="t" r="r" b="b"/>
              <a:pathLst>
                <a:path w="10120" h="8270" extrusionOk="0">
                  <a:moveTo>
                    <a:pt x="1" y="0"/>
                  </a:moveTo>
                  <a:lnTo>
                    <a:pt x="1" y="266"/>
                  </a:lnTo>
                  <a:cubicBezTo>
                    <a:pt x="343" y="1560"/>
                    <a:pt x="857" y="2815"/>
                    <a:pt x="1560" y="3937"/>
                  </a:cubicBezTo>
                  <a:cubicBezTo>
                    <a:pt x="2626" y="5592"/>
                    <a:pt x="4147" y="7000"/>
                    <a:pt x="6011" y="7742"/>
                  </a:cubicBezTo>
                  <a:cubicBezTo>
                    <a:pt x="6897" y="8088"/>
                    <a:pt x="7843" y="8270"/>
                    <a:pt x="8779" y="8270"/>
                  </a:cubicBezTo>
                  <a:cubicBezTo>
                    <a:pt x="9231" y="8270"/>
                    <a:pt x="9680" y="8228"/>
                    <a:pt x="10120" y="8141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1760525" y="944550"/>
              <a:ext cx="535925" cy="662900"/>
            </a:xfrm>
            <a:custGeom>
              <a:avLst/>
              <a:gdLst/>
              <a:ahLst/>
              <a:cxnLst/>
              <a:rect l="l" t="t" r="r" b="b"/>
              <a:pathLst>
                <a:path w="21437" h="26516" extrusionOk="0">
                  <a:moveTo>
                    <a:pt x="10709" y="0"/>
                  </a:moveTo>
                  <a:cubicBezTo>
                    <a:pt x="4794" y="0"/>
                    <a:pt x="0" y="4813"/>
                    <a:pt x="0" y="10728"/>
                  </a:cubicBezTo>
                  <a:lnTo>
                    <a:pt x="0" y="15807"/>
                  </a:lnTo>
                  <a:cubicBezTo>
                    <a:pt x="0" y="21722"/>
                    <a:pt x="4794" y="26515"/>
                    <a:pt x="10709" y="26515"/>
                  </a:cubicBezTo>
                  <a:cubicBezTo>
                    <a:pt x="16644" y="26515"/>
                    <a:pt x="21437" y="21722"/>
                    <a:pt x="21437" y="15807"/>
                  </a:cubicBezTo>
                  <a:lnTo>
                    <a:pt x="21437" y="10728"/>
                  </a:lnTo>
                  <a:cubicBezTo>
                    <a:pt x="21437" y="4813"/>
                    <a:pt x="16644" y="0"/>
                    <a:pt x="1070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1628800" y="794825"/>
              <a:ext cx="731850" cy="578675"/>
            </a:xfrm>
            <a:custGeom>
              <a:avLst/>
              <a:gdLst/>
              <a:ahLst/>
              <a:cxnLst/>
              <a:rect l="l" t="t" r="r" b="b"/>
              <a:pathLst>
                <a:path w="29274" h="23147" extrusionOk="0">
                  <a:moveTo>
                    <a:pt x="14813" y="0"/>
                  </a:moveTo>
                  <a:cubicBezTo>
                    <a:pt x="14466" y="0"/>
                    <a:pt x="14117" y="27"/>
                    <a:pt x="13772" y="74"/>
                  </a:cubicBezTo>
                  <a:cubicBezTo>
                    <a:pt x="11318" y="435"/>
                    <a:pt x="9036" y="1881"/>
                    <a:pt x="7685" y="3954"/>
                  </a:cubicBezTo>
                  <a:cubicBezTo>
                    <a:pt x="6791" y="3498"/>
                    <a:pt x="5802" y="2870"/>
                    <a:pt x="4813" y="2718"/>
                  </a:cubicBezTo>
                  <a:cubicBezTo>
                    <a:pt x="4634" y="2694"/>
                    <a:pt x="4453" y="2682"/>
                    <a:pt x="4271" y="2682"/>
                  </a:cubicBezTo>
                  <a:cubicBezTo>
                    <a:pt x="3432" y="2682"/>
                    <a:pt x="2599" y="2945"/>
                    <a:pt x="2036" y="3555"/>
                  </a:cubicBezTo>
                  <a:cubicBezTo>
                    <a:pt x="1313" y="4335"/>
                    <a:pt x="1237" y="5571"/>
                    <a:pt x="1656" y="6541"/>
                  </a:cubicBezTo>
                  <a:cubicBezTo>
                    <a:pt x="2055" y="7549"/>
                    <a:pt x="2835" y="8329"/>
                    <a:pt x="3691" y="8957"/>
                  </a:cubicBezTo>
                  <a:cubicBezTo>
                    <a:pt x="2645" y="9204"/>
                    <a:pt x="1656" y="9832"/>
                    <a:pt x="990" y="10688"/>
                  </a:cubicBezTo>
                  <a:cubicBezTo>
                    <a:pt x="324" y="11543"/>
                    <a:pt x="1" y="12704"/>
                    <a:pt x="286" y="13750"/>
                  </a:cubicBezTo>
                  <a:cubicBezTo>
                    <a:pt x="571" y="14796"/>
                    <a:pt x="1522" y="15652"/>
                    <a:pt x="2607" y="15747"/>
                  </a:cubicBezTo>
                  <a:lnTo>
                    <a:pt x="2607" y="21929"/>
                  </a:lnTo>
                  <a:lnTo>
                    <a:pt x="5954" y="23146"/>
                  </a:lnTo>
                  <a:cubicBezTo>
                    <a:pt x="8313" y="21434"/>
                    <a:pt x="9663" y="18429"/>
                    <a:pt x="9378" y="15538"/>
                  </a:cubicBezTo>
                  <a:cubicBezTo>
                    <a:pt x="10082" y="15176"/>
                    <a:pt x="10786" y="14606"/>
                    <a:pt x="11109" y="13864"/>
                  </a:cubicBezTo>
                  <a:cubicBezTo>
                    <a:pt x="11451" y="13141"/>
                    <a:pt x="11508" y="12304"/>
                    <a:pt x="11299" y="11543"/>
                  </a:cubicBezTo>
                  <a:lnTo>
                    <a:pt x="11299" y="11543"/>
                  </a:lnTo>
                  <a:cubicBezTo>
                    <a:pt x="11756" y="12000"/>
                    <a:pt x="12497" y="12495"/>
                    <a:pt x="13068" y="12799"/>
                  </a:cubicBezTo>
                  <a:cubicBezTo>
                    <a:pt x="13496" y="13013"/>
                    <a:pt x="13977" y="13152"/>
                    <a:pt x="14456" y="13152"/>
                  </a:cubicBezTo>
                  <a:cubicBezTo>
                    <a:pt x="14616" y="13152"/>
                    <a:pt x="14775" y="13136"/>
                    <a:pt x="14932" y="13103"/>
                  </a:cubicBezTo>
                  <a:cubicBezTo>
                    <a:pt x="15579" y="12989"/>
                    <a:pt x="16168" y="12571"/>
                    <a:pt x="16511" y="12000"/>
                  </a:cubicBezTo>
                  <a:cubicBezTo>
                    <a:pt x="16834" y="11429"/>
                    <a:pt x="16910" y="10707"/>
                    <a:pt x="16701" y="10098"/>
                  </a:cubicBezTo>
                  <a:lnTo>
                    <a:pt x="16701" y="10098"/>
                  </a:lnTo>
                  <a:cubicBezTo>
                    <a:pt x="18817" y="12214"/>
                    <a:pt x="21810" y="13465"/>
                    <a:pt x="24805" y="13465"/>
                  </a:cubicBezTo>
                  <a:cubicBezTo>
                    <a:pt x="25365" y="13465"/>
                    <a:pt x="25924" y="13421"/>
                    <a:pt x="26478" y="13331"/>
                  </a:cubicBezTo>
                  <a:cubicBezTo>
                    <a:pt x="27258" y="13179"/>
                    <a:pt x="28056" y="12951"/>
                    <a:pt x="28608" y="12380"/>
                  </a:cubicBezTo>
                  <a:cubicBezTo>
                    <a:pt x="29084" y="11867"/>
                    <a:pt x="29274" y="11144"/>
                    <a:pt x="29255" y="10440"/>
                  </a:cubicBezTo>
                  <a:cubicBezTo>
                    <a:pt x="29236" y="9756"/>
                    <a:pt x="29007" y="9090"/>
                    <a:pt x="28703" y="8443"/>
                  </a:cubicBezTo>
                  <a:cubicBezTo>
                    <a:pt x="27847" y="6617"/>
                    <a:pt x="26402" y="5095"/>
                    <a:pt x="24614" y="4163"/>
                  </a:cubicBezTo>
                  <a:cubicBezTo>
                    <a:pt x="23282" y="3484"/>
                    <a:pt x="21782" y="3120"/>
                    <a:pt x="20294" y="3120"/>
                  </a:cubicBezTo>
                  <a:cubicBezTo>
                    <a:pt x="19784" y="3120"/>
                    <a:pt x="19275" y="3163"/>
                    <a:pt x="18774" y="3250"/>
                  </a:cubicBezTo>
                  <a:cubicBezTo>
                    <a:pt x="18717" y="2128"/>
                    <a:pt x="18051" y="987"/>
                    <a:pt x="17062" y="492"/>
                  </a:cubicBezTo>
                  <a:cubicBezTo>
                    <a:pt x="16364" y="137"/>
                    <a:pt x="15594" y="0"/>
                    <a:pt x="14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1640700" y="794600"/>
              <a:ext cx="680000" cy="319750"/>
            </a:xfrm>
            <a:custGeom>
              <a:avLst/>
              <a:gdLst/>
              <a:ahLst/>
              <a:cxnLst/>
              <a:rect l="l" t="t" r="r" b="b"/>
              <a:pathLst>
                <a:path w="27200" h="12790" extrusionOk="0">
                  <a:moveTo>
                    <a:pt x="14296" y="0"/>
                  </a:moveTo>
                  <a:cubicBezTo>
                    <a:pt x="13944" y="0"/>
                    <a:pt x="13589" y="29"/>
                    <a:pt x="13239" y="83"/>
                  </a:cubicBezTo>
                  <a:cubicBezTo>
                    <a:pt x="10804" y="444"/>
                    <a:pt x="8522" y="1890"/>
                    <a:pt x="7171" y="3963"/>
                  </a:cubicBezTo>
                  <a:cubicBezTo>
                    <a:pt x="6258" y="3507"/>
                    <a:pt x="5288" y="2860"/>
                    <a:pt x="4280" y="2727"/>
                  </a:cubicBezTo>
                  <a:cubicBezTo>
                    <a:pt x="4096" y="2698"/>
                    <a:pt x="3907" y="2684"/>
                    <a:pt x="3717" y="2684"/>
                  </a:cubicBezTo>
                  <a:cubicBezTo>
                    <a:pt x="2888" y="2684"/>
                    <a:pt x="2045" y="2960"/>
                    <a:pt x="1503" y="3564"/>
                  </a:cubicBezTo>
                  <a:cubicBezTo>
                    <a:pt x="799" y="4344"/>
                    <a:pt x="723" y="5561"/>
                    <a:pt x="1122" y="6550"/>
                  </a:cubicBezTo>
                  <a:cubicBezTo>
                    <a:pt x="1522" y="7520"/>
                    <a:pt x="2321" y="8319"/>
                    <a:pt x="3177" y="8947"/>
                  </a:cubicBezTo>
                  <a:cubicBezTo>
                    <a:pt x="2112" y="9213"/>
                    <a:pt x="1122" y="9841"/>
                    <a:pt x="457" y="10697"/>
                  </a:cubicBezTo>
                  <a:cubicBezTo>
                    <a:pt x="286" y="10906"/>
                    <a:pt x="114" y="11172"/>
                    <a:pt x="0" y="11438"/>
                  </a:cubicBezTo>
                  <a:cubicBezTo>
                    <a:pt x="76" y="11552"/>
                    <a:pt x="114" y="11667"/>
                    <a:pt x="209" y="11762"/>
                  </a:cubicBezTo>
                  <a:cubicBezTo>
                    <a:pt x="742" y="12408"/>
                    <a:pt x="1541" y="12732"/>
                    <a:pt x="2378" y="12789"/>
                  </a:cubicBezTo>
                  <a:cubicBezTo>
                    <a:pt x="2406" y="12789"/>
                    <a:pt x="2434" y="12790"/>
                    <a:pt x="2462" y="12790"/>
                  </a:cubicBezTo>
                  <a:cubicBezTo>
                    <a:pt x="3268" y="12790"/>
                    <a:pt x="4038" y="12528"/>
                    <a:pt x="4736" y="12142"/>
                  </a:cubicBezTo>
                  <a:cubicBezTo>
                    <a:pt x="5859" y="11495"/>
                    <a:pt x="6962" y="10392"/>
                    <a:pt x="7418" y="9175"/>
                  </a:cubicBezTo>
                  <a:cubicBezTo>
                    <a:pt x="7815" y="9450"/>
                    <a:pt x="8301" y="9592"/>
                    <a:pt x="8788" y="9592"/>
                  </a:cubicBezTo>
                  <a:cubicBezTo>
                    <a:pt x="9141" y="9592"/>
                    <a:pt x="9495" y="9517"/>
                    <a:pt x="9815" y="9365"/>
                  </a:cubicBezTo>
                  <a:cubicBezTo>
                    <a:pt x="10576" y="9004"/>
                    <a:pt x="11127" y="8224"/>
                    <a:pt x="11203" y="7387"/>
                  </a:cubicBezTo>
                  <a:cubicBezTo>
                    <a:pt x="11720" y="7942"/>
                    <a:pt x="12472" y="8234"/>
                    <a:pt x="13223" y="8234"/>
                  </a:cubicBezTo>
                  <a:cubicBezTo>
                    <a:pt x="13579" y="8234"/>
                    <a:pt x="13935" y="8168"/>
                    <a:pt x="14266" y="8034"/>
                  </a:cubicBezTo>
                  <a:cubicBezTo>
                    <a:pt x="15293" y="7596"/>
                    <a:pt x="15807" y="6493"/>
                    <a:pt x="15749" y="5371"/>
                  </a:cubicBezTo>
                  <a:lnTo>
                    <a:pt x="15749" y="5371"/>
                  </a:lnTo>
                  <a:cubicBezTo>
                    <a:pt x="17633" y="7292"/>
                    <a:pt x="20105" y="8604"/>
                    <a:pt x="22730" y="9061"/>
                  </a:cubicBezTo>
                  <a:cubicBezTo>
                    <a:pt x="23142" y="9133"/>
                    <a:pt x="23567" y="9180"/>
                    <a:pt x="23987" y="9180"/>
                  </a:cubicBezTo>
                  <a:cubicBezTo>
                    <a:pt x="24674" y="9180"/>
                    <a:pt x="25347" y="9053"/>
                    <a:pt x="25926" y="8699"/>
                  </a:cubicBezTo>
                  <a:cubicBezTo>
                    <a:pt x="26610" y="8300"/>
                    <a:pt x="27086" y="7577"/>
                    <a:pt x="27200" y="6816"/>
                  </a:cubicBezTo>
                  <a:cubicBezTo>
                    <a:pt x="26363" y="5713"/>
                    <a:pt x="25298" y="4819"/>
                    <a:pt x="24081" y="4172"/>
                  </a:cubicBezTo>
                  <a:cubicBezTo>
                    <a:pt x="22766" y="3465"/>
                    <a:pt x="21272" y="3116"/>
                    <a:pt x="19779" y="3116"/>
                  </a:cubicBezTo>
                  <a:cubicBezTo>
                    <a:pt x="19264" y="3116"/>
                    <a:pt x="18749" y="3157"/>
                    <a:pt x="18241" y="3240"/>
                  </a:cubicBezTo>
                  <a:cubicBezTo>
                    <a:pt x="18165" y="2137"/>
                    <a:pt x="17518" y="996"/>
                    <a:pt x="16529" y="482"/>
                  </a:cubicBezTo>
                  <a:cubicBezTo>
                    <a:pt x="15836" y="142"/>
                    <a:pt x="15071" y="0"/>
                    <a:pt x="14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1984975" y="1155200"/>
              <a:ext cx="437500" cy="242550"/>
            </a:xfrm>
            <a:custGeom>
              <a:avLst/>
              <a:gdLst/>
              <a:ahLst/>
              <a:cxnLst/>
              <a:rect l="l" t="t" r="r" b="b"/>
              <a:pathLst>
                <a:path w="17500" h="9702" extrusionOk="0">
                  <a:moveTo>
                    <a:pt x="3633" y="1"/>
                  </a:moveTo>
                  <a:cubicBezTo>
                    <a:pt x="1636" y="1"/>
                    <a:pt x="19" y="1617"/>
                    <a:pt x="19" y="3615"/>
                  </a:cubicBezTo>
                  <a:lnTo>
                    <a:pt x="19" y="6087"/>
                  </a:lnTo>
                  <a:cubicBezTo>
                    <a:pt x="0" y="8065"/>
                    <a:pt x="1617" y="9701"/>
                    <a:pt x="3633" y="9701"/>
                  </a:cubicBezTo>
                  <a:lnTo>
                    <a:pt x="13886" y="9701"/>
                  </a:lnTo>
                  <a:cubicBezTo>
                    <a:pt x="15883" y="9701"/>
                    <a:pt x="17499" y="8084"/>
                    <a:pt x="17499" y="6087"/>
                  </a:cubicBezTo>
                  <a:lnTo>
                    <a:pt x="17499" y="3615"/>
                  </a:lnTo>
                  <a:cubicBezTo>
                    <a:pt x="17499" y="1617"/>
                    <a:pt x="15883" y="1"/>
                    <a:pt x="13886" y="1"/>
                  </a:cubicBezTo>
                  <a:close/>
                </a:path>
              </a:pathLst>
            </a:custGeom>
            <a:solidFill>
              <a:srgbClr val="797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2003525" y="1172325"/>
              <a:ext cx="401350" cy="206875"/>
            </a:xfrm>
            <a:custGeom>
              <a:avLst/>
              <a:gdLst/>
              <a:ahLst/>
              <a:cxnLst/>
              <a:rect l="l" t="t" r="r" b="b"/>
              <a:pathLst>
                <a:path w="16054" h="8275" extrusionOk="0">
                  <a:moveTo>
                    <a:pt x="2891" y="0"/>
                  </a:moveTo>
                  <a:cubicBezTo>
                    <a:pt x="1313" y="0"/>
                    <a:pt x="0" y="1313"/>
                    <a:pt x="0" y="2911"/>
                  </a:cubicBezTo>
                  <a:lnTo>
                    <a:pt x="0" y="5383"/>
                  </a:lnTo>
                  <a:cubicBezTo>
                    <a:pt x="0" y="6981"/>
                    <a:pt x="1313" y="8274"/>
                    <a:pt x="2891" y="8274"/>
                  </a:cubicBezTo>
                  <a:lnTo>
                    <a:pt x="13144" y="8274"/>
                  </a:lnTo>
                  <a:cubicBezTo>
                    <a:pt x="14741" y="8274"/>
                    <a:pt x="16054" y="7000"/>
                    <a:pt x="16054" y="5383"/>
                  </a:cubicBezTo>
                  <a:lnTo>
                    <a:pt x="16054" y="2911"/>
                  </a:lnTo>
                  <a:cubicBezTo>
                    <a:pt x="16054" y="1313"/>
                    <a:pt x="14741" y="0"/>
                    <a:pt x="13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1868475" y="1154725"/>
              <a:ext cx="206875" cy="242550"/>
            </a:xfrm>
            <a:custGeom>
              <a:avLst/>
              <a:gdLst/>
              <a:ahLst/>
              <a:cxnLst/>
              <a:rect l="l" t="t" r="r" b="b"/>
              <a:pathLst>
                <a:path w="8275" h="9702" extrusionOk="0">
                  <a:moveTo>
                    <a:pt x="3614" y="1"/>
                  </a:moveTo>
                  <a:cubicBezTo>
                    <a:pt x="1617" y="1"/>
                    <a:pt x="0" y="1617"/>
                    <a:pt x="0" y="3615"/>
                  </a:cubicBezTo>
                  <a:lnTo>
                    <a:pt x="0" y="6087"/>
                  </a:lnTo>
                  <a:cubicBezTo>
                    <a:pt x="0" y="8084"/>
                    <a:pt x="1617" y="9701"/>
                    <a:pt x="3614" y="9701"/>
                  </a:cubicBezTo>
                  <a:lnTo>
                    <a:pt x="8274" y="9701"/>
                  </a:lnTo>
                  <a:cubicBezTo>
                    <a:pt x="6277" y="9701"/>
                    <a:pt x="4660" y="8084"/>
                    <a:pt x="4660" y="6087"/>
                  </a:cubicBezTo>
                  <a:lnTo>
                    <a:pt x="4660" y="3615"/>
                  </a:lnTo>
                  <a:cubicBezTo>
                    <a:pt x="4660" y="1617"/>
                    <a:pt x="6277" y="1"/>
                    <a:pt x="8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681100" y="1230325"/>
              <a:ext cx="237800" cy="75175"/>
            </a:xfrm>
            <a:custGeom>
              <a:avLst/>
              <a:gdLst/>
              <a:ahLst/>
              <a:cxnLst/>
              <a:rect l="l" t="t" r="r" b="b"/>
              <a:pathLst>
                <a:path w="9512" h="3007" extrusionOk="0">
                  <a:moveTo>
                    <a:pt x="1" y="1"/>
                  </a:moveTo>
                  <a:lnTo>
                    <a:pt x="1" y="3006"/>
                  </a:lnTo>
                  <a:lnTo>
                    <a:pt x="9511" y="3006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47350" y="1268225"/>
              <a:ext cx="164550" cy="176300"/>
            </a:xfrm>
            <a:custGeom>
              <a:avLst/>
              <a:gdLst/>
              <a:ahLst/>
              <a:cxnLst/>
              <a:rect l="l" t="t" r="r" b="b"/>
              <a:pathLst>
                <a:path w="6582" h="7052" extrusionOk="0">
                  <a:moveTo>
                    <a:pt x="2747" y="1"/>
                  </a:moveTo>
                  <a:cubicBezTo>
                    <a:pt x="2422" y="1"/>
                    <a:pt x="2097" y="52"/>
                    <a:pt x="1788" y="159"/>
                  </a:cubicBezTo>
                  <a:cubicBezTo>
                    <a:pt x="761" y="539"/>
                    <a:pt x="1" y="1585"/>
                    <a:pt x="20" y="2689"/>
                  </a:cubicBezTo>
                  <a:cubicBezTo>
                    <a:pt x="58" y="3449"/>
                    <a:pt x="400" y="4134"/>
                    <a:pt x="837" y="4781"/>
                  </a:cubicBezTo>
                  <a:cubicBezTo>
                    <a:pt x="1332" y="5561"/>
                    <a:pt x="1979" y="6283"/>
                    <a:pt x="2778" y="6702"/>
                  </a:cubicBezTo>
                  <a:cubicBezTo>
                    <a:pt x="3224" y="6940"/>
                    <a:pt x="3680" y="7051"/>
                    <a:pt x="4113" y="7051"/>
                  </a:cubicBezTo>
                  <a:cubicBezTo>
                    <a:pt x="5339" y="7051"/>
                    <a:pt x="6384" y="6158"/>
                    <a:pt x="6525" y="4724"/>
                  </a:cubicBezTo>
                  <a:cubicBezTo>
                    <a:pt x="6582" y="4039"/>
                    <a:pt x="6258" y="3449"/>
                    <a:pt x="5992" y="2822"/>
                  </a:cubicBezTo>
                  <a:cubicBezTo>
                    <a:pt x="5631" y="1966"/>
                    <a:pt x="5383" y="1148"/>
                    <a:pt x="4566" y="577"/>
                  </a:cubicBezTo>
                  <a:cubicBezTo>
                    <a:pt x="4057" y="208"/>
                    <a:pt x="3403" y="1"/>
                    <a:pt x="2747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1686825" y="1308700"/>
              <a:ext cx="85600" cy="91850"/>
            </a:xfrm>
            <a:custGeom>
              <a:avLst/>
              <a:gdLst/>
              <a:ahLst/>
              <a:cxnLst/>
              <a:rect l="l" t="t" r="r" b="b"/>
              <a:pathLst>
                <a:path w="3424" h="3674" extrusionOk="0">
                  <a:moveTo>
                    <a:pt x="1357" y="1"/>
                  </a:moveTo>
                  <a:cubicBezTo>
                    <a:pt x="821" y="1"/>
                    <a:pt x="285" y="263"/>
                    <a:pt x="0" y="708"/>
                  </a:cubicBezTo>
                  <a:cubicBezTo>
                    <a:pt x="223" y="502"/>
                    <a:pt x="617" y="420"/>
                    <a:pt x="972" y="420"/>
                  </a:cubicBezTo>
                  <a:cubicBezTo>
                    <a:pt x="1010" y="420"/>
                    <a:pt x="1047" y="421"/>
                    <a:pt x="1084" y="423"/>
                  </a:cubicBezTo>
                  <a:cubicBezTo>
                    <a:pt x="1446" y="423"/>
                    <a:pt x="1864" y="575"/>
                    <a:pt x="2150" y="803"/>
                  </a:cubicBezTo>
                  <a:cubicBezTo>
                    <a:pt x="1769" y="1012"/>
                    <a:pt x="1484" y="1374"/>
                    <a:pt x="1370" y="1792"/>
                  </a:cubicBezTo>
                  <a:cubicBezTo>
                    <a:pt x="1256" y="2211"/>
                    <a:pt x="1294" y="2686"/>
                    <a:pt x="1522" y="3067"/>
                  </a:cubicBezTo>
                  <a:cubicBezTo>
                    <a:pt x="1705" y="3399"/>
                    <a:pt x="2048" y="3674"/>
                    <a:pt x="2424" y="3674"/>
                  </a:cubicBezTo>
                  <a:cubicBezTo>
                    <a:pt x="2478" y="3674"/>
                    <a:pt x="2532" y="3668"/>
                    <a:pt x="2587" y="3656"/>
                  </a:cubicBezTo>
                  <a:cubicBezTo>
                    <a:pt x="2853" y="3618"/>
                    <a:pt x="3063" y="3428"/>
                    <a:pt x="3196" y="3181"/>
                  </a:cubicBezTo>
                  <a:cubicBezTo>
                    <a:pt x="3329" y="2953"/>
                    <a:pt x="3367" y="2686"/>
                    <a:pt x="3386" y="2420"/>
                  </a:cubicBezTo>
                  <a:cubicBezTo>
                    <a:pt x="3424" y="1849"/>
                    <a:pt x="3253" y="1260"/>
                    <a:pt x="2910" y="803"/>
                  </a:cubicBezTo>
                  <a:cubicBezTo>
                    <a:pt x="2587" y="347"/>
                    <a:pt x="2035" y="23"/>
                    <a:pt x="1465" y="4"/>
                  </a:cubicBezTo>
                  <a:cubicBezTo>
                    <a:pt x="1429" y="2"/>
                    <a:pt x="1393" y="1"/>
                    <a:pt x="135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931700" y="1432425"/>
              <a:ext cx="214500" cy="95575"/>
            </a:xfrm>
            <a:custGeom>
              <a:avLst/>
              <a:gdLst/>
              <a:ahLst/>
              <a:cxnLst/>
              <a:rect l="l" t="t" r="r" b="b"/>
              <a:pathLst>
                <a:path w="8580" h="3823" extrusionOk="0">
                  <a:moveTo>
                    <a:pt x="1" y="1"/>
                  </a:moveTo>
                  <a:lnTo>
                    <a:pt x="1" y="1"/>
                  </a:lnTo>
                  <a:cubicBezTo>
                    <a:pt x="400" y="1275"/>
                    <a:pt x="1332" y="2797"/>
                    <a:pt x="2569" y="3424"/>
                  </a:cubicBezTo>
                  <a:cubicBezTo>
                    <a:pt x="3094" y="3696"/>
                    <a:pt x="3679" y="3822"/>
                    <a:pt x="4265" y="3822"/>
                  </a:cubicBezTo>
                  <a:cubicBezTo>
                    <a:pt x="4954" y="3822"/>
                    <a:pt x="5644" y="3648"/>
                    <a:pt x="6240" y="3329"/>
                  </a:cubicBezTo>
                  <a:cubicBezTo>
                    <a:pt x="7362" y="2702"/>
                    <a:pt x="8142" y="1579"/>
                    <a:pt x="8579" y="381"/>
                  </a:cubicBezTo>
                  <a:cubicBezTo>
                    <a:pt x="5707" y="248"/>
                    <a:pt x="2854" y="11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2309750" y="1269325"/>
              <a:ext cx="52325" cy="80400"/>
            </a:xfrm>
            <a:custGeom>
              <a:avLst/>
              <a:gdLst/>
              <a:ahLst/>
              <a:cxnLst/>
              <a:rect l="l" t="t" r="r" b="b"/>
              <a:pathLst>
                <a:path w="2093" h="3216" extrusionOk="0">
                  <a:moveTo>
                    <a:pt x="1047" y="1"/>
                  </a:moveTo>
                  <a:cubicBezTo>
                    <a:pt x="476" y="1"/>
                    <a:pt x="1" y="476"/>
                    <a:pt x="1" y="1047"/>
                  </a:cubicBezTo>
                  <a:lnTo>
                    <a:pt x="1" y="2188"/>
                  </a:lnTo>
                  <a:cubicBezTo>
                    <a:pt x="20" y="2759"/>
                    <a:pt x="476" y="3215"/>
                    <a:pt x="1047" y="3215"/>
                  </a:cubicBezTo>
                  <a:cubicBezTo>
                    <a:pt x="1617" y="3215"/>
                    <a:pt x="2093" y="2740"/>
                    <a:pt x="2093" y="2169"/>
                  </a:cubicBezTo>
                  <a:lnTo>
                    <a:pt x="2093" y="1047"/>
                  </a:lnTo>
                  <a:cubicBezTo>
                    <a:pt x="2093" y="476"/>
                    <a:pt x="1617" y="1"/>
                    <a:pt x="1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313550" y="1206550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914" y="1"/>
                  </a:moveTo>
                  <a:cubicBezTo>
                    <a:pt x="419" y="1"/>
                    <a:pt x="1" y="400"/>
                    <a:pt x="1" y="895"/>
                  </a:cubicBezTo>
                  <a:cubicBezTo>
                    <a:pt x="1" y="1389"/>
                    <a:pt x="419" y="1808"/>
                    <a:pt x="914" y="1808"/>
                  </a:cubicBezTo>
                  <a:cubicBezTo>
                    <a:pt x="1408" y="1808"/>
                    <a:pt x="1808" y="1389"/>
                    <a:pt x="1808" y="895"/>
                  </a:cubicBezTo>
                  <a:cubicBezTo>
                    <a:pt x="1808" y="400"/>
                    <a:pt x="1408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1508075" y="2170450"/>
              <a:ext cx="220625" cy="262400"/>
            </a:xfrm>
            <a:custGeom>
              <a:avLst/>
              <a:gdLst/>
              <a:ahLst/>
              <a:cxnLst/>
              <a:rect l="l" t="t" r="r" b="b"/>
              <a:pathLst>
                <a:path w="8825" h="10496" extrusionOk="0">
                  <a:moveTo>
                    <a:pt x="2871" y="0"/>
                  </a:moveTo>
                  <a:lnTo>
                    <a:pt x="2871" y="0"/>
                  </a:lnTo>
                  <a:cubicBezTo>
                    <a:pt x="1" y="2724"/>
                    <a:pt x="149" y="10496"/>
                    <a:pt x="5352" y="10496"/>
                  </a:cubicBezTo>
                  <a:cubicBezTo>
                    <a:pt x="5597" y="10496"/>
                    <a:pt x="5855" y="10478"/>
                    <a:pt x="6123" y="10442"/>
                  </a:cubicBezTo>
                  <a:cubicBezTo>
                    <a:pt x="6123" y="10442"/>
                    <a:pt x="8824" y="1160"/>
                    <a:pt x="2871" y="0"/>
                  </a:cubicBezTo>
                  <a:close/>
                </a:path>
              </a:pathLst>
            </a:custGeom>
            <a:solidFill>
              <a:srgbClr val="807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1819025" y="2160925"/>
              <a:ext cx="251075" cy="94700"/>
            </a:xfrm>
            <a:custGeom>
              <a:avLst/>
              <a:gdLst/>
              <a:ahLst/>
              <a:cxnLst/>
              <a:rect l="l" t="t" r="r" b="b"/>
              <a:pathLst>
                <a:path w="10043" h="3788" extrusionOk="0">
                  <a:moveTo>
                    <a:pt x="4166" y="1"/>
                  </a:moveTo>
                  <a:lnTo>
                    <a:pt x="0" y="153"/>
                  </a:lnTo>
                  <a:lnTo>
                    <a:pt x="2092" y="3215"/>
                  </a:lnTo>
                  <a:lnTo>
                    <a:pt x="8540" y="3786"/>
                  </a:lnTo>
                  <a:cubicBezTo>
                    <a:pt x="8565" y="3787"/>
                    <a:pt x="8590" y="3788"/>
                    <a:pt x="8614" y="3788"/>
                  </a:cubicBezTo>
                  <a:cubicBezTo>
                    <a:pt x="9270" y="3788"/>
                    <a:pt x="9856" y="3304"/>
                    <a:pt x="9948" y="2644"/>
                  </a:cubicBezTo>
                  <a:cubicBezTo>
                    <a:pt x="10043" y="1979"/>
                    <a:pt x="9606" y="1351"/>
                    <a:pt x="8978" y="1199"/>
                  </a:cubicBezTo>
                  <a:lnTo>
                    <a:pt x="4166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1521325" y="2022550"/>
              <a:ext cx="519775" cy="361650"/>
            </a:xfrm>
            <a:custGeom>
              <a:avLst/>
              <a:gdLst/>
              <a:ahLst/>
              <a:cxnLst/>
              <a:rect l="l" t="t" r="r" b="b"/>
              <a:pathLst>
                <a:path w="20791" h="14466" extrusionOk="0">
                  <a:moveTo>
                    <a:pt x="11984" y="1"/>
                  </a:moveTo>
                  <a:cubicBezTo>
                    <a:pt x="11413" y="1"/>
                    <a:pt x="10862" y="191"/>
                    <a:pt x="10424" y="552"/>
                  </a:cubicBezTo>
                  <a:lnTo>
                    <a:pt x="3501" y="5973"/>
                  </a:lnTo>
                  <a:lnTo>
                    <a:pt x="1" y="8389"/>
                  </a:lnTo>
                  <a:lnTo>
                    <a:pt x="1865" y="12859"/>
                  </a:lnTo>
                  <a:lnTo>
                    <a:pt x="3406" y="11641"/>
                  </a:lnTo>
                  <a:cubicBezTo>
                    <a:pt x="3643" y="11692"/>
                    <a:pt x="3888" y="11715"/>
                    <a:pt x="4137" y="11715"/>
                  </a:cubicBezTo>
                  <a:cubicBezTo>
                    <a:pt x="5922" y="11715"/>
                    <a:pt x="7857" y="10557"/>
                    <a:pt x="7857" y="10557"/>
                  </a:cubicBezTo>
                  <a:lnTo>
                    <a:pt x="10063" y="13981"/>
                  </a:lnTo>
                  <a:cubicBezTo>
                    <a:pt x="10260" y="14291"/>
                    <a:pt x="10604" y="14465"/>
                    <a:pt x="10962" y="14465"/>
                  </a:cubicBezTo>
                  <a:cubicBezTo>
                    <a:pt x="11087" y="14465"/>
                    <a:pt x="11214" y="14444"/>
                    <a:pt x="11337" y="14399"/>
                  </a:cubicBezTo>
                  <a:cubicBezTo>
                    <a:pt x="11946" y="14190"/>
                    <a:pt x="12193" y="13505"/>
                    <a:pt x="11908" y="12935"/>
                  </a:cubicBezTo>
                  <a:lnTo>
                    <a:pt x="9397" y="7818"/>
                  </a:lnTo>
                  <a:lnTo>
                    <a:pt x="13905" y="13144"/>
                  </a:lnTo>
                  <a:cubicBezTo>
                    <a:pt x="14167" y="13438"/>
                    <a:pt x="14546" y="13601"/>
                    <a:pt x="14923" y="13601"/>
                  </a:cubicBezTo>
                  <a:cubicBezTo>
                    <a:pt x="15205" y="13601"/>
                    <a:pt x="15485" y="13510"/>
                    <a:pt x="15712" y="13315"/>
                  </a:cubicBezTo>
                  <a:cubicBezTo>
                    <a:pt x="16245" y="12878"/>
                    <a:pt x="16359" y="12155"/>
                    <a:pt x="15978" y="11565"/>
                  </a:cubicBezTo>
                  <a:lnTo>
                    <a:pt x="11946" y="5631"/>
                  </a:lnTo>
                  <a:lnTo>
                    <a:pt x="16340" y="10082"/>
                  </a:lnTo>
                  <a:cubicBezTo>
                    <a:pt x="16616" y="10357"/>
                    <a:pt x="16967" y="10491"/>
                    <a:pt x="17319" y="10491"/>
                  </a:cubicBezTo>
                  <a:cubicBezTo>
                    <a:pt x="17695" y="10491"/>
                    <a:pt x="18071" y="10338"/>
                    <a:pt x="18356" y="10044"/>
                  </a:cubicBezTo>
                  <a:cubicBezTo>
                    <a:pt x="18851" y="9530"/>
                    <a:pt x="18889" y="8693"/>
                    <a:pt x="18413" y="8141"/>
                  </a:cubicBezTo>
                  <a:lnTo>
                    <a:pt x="13658" y="2759"/>
                  </a:lnTo>
                  <a:lnTo>
                    <a:pt x="15560" y="2701"/>
                  </a:lnTo>
                  <a:lnTo>
                    <a:pt x="18356" y="5536"/>
                  </a:lnTo>
                  <a:cubicBezTo>
                    <a:pt x="18622" y="5792"/>
                    <a:pt x="18970" y="5921"/>
                    <a:pt x="19314" y="5921"/>
                  </a:cubicBezTo>
                  <a:cubicBezTo>
                    <a:pt x="19659" y="5921"/>
                    <a:pt x="20001" y="5792"/>
                    <a:pt x="20258" y="5536"/>
                  </a:cubicBezTo>
                  <a:cubicBezTo>
                    <a:pt x="20791" y="5060"/>
                    <a:pt x="20791" y="4204"/>
                    <a:pt x="20258" y="3691"/>
                  </a:cubicBezTo>
                  <a:lnTo>
                    <a:pt x="17386" y="761"/>
                  </a:lnTo>
                  <a:cubicBezTo>
                    <a:pt x="16911" y="286"/>
                    <a:pt x="16264" y="1"/>
                    <a:pt x="15579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990175" y="1653175"/>
              <a:ext cx="733750" cy="1102025"/>
            </a:xfrm>
            <a:custGeom>
              <a:avLst/>
              <a:gdLst/>
              <a:ahLst/>
              <a:cxnLst/>
              <a:rect l="l" t="t" r="r" b="b"/>
              <a:pathLst>
                <a:path w="29350" h="44081" extrusionOk="0">
                  <a:moveTo>
                    <a:pt x="22853" y="0"/>
                  </a:moveTo>
                  <a:cubicBezTo>
                    <a:pt x="20149" y="0"/>
                    <a:pt x="17622" y="1499"/>
                    <a:pt x="16321" y="3953"/>
                  </a:cubicBezTo>
                  <a:lnTo>
                    <a:pt x="1865" y="31267"/>
                  </a:lnTo>
                  <a:cubicBezTo>
                    <a:pt x="1" y="34842"/>
                    <a:pt x="800" y="39236"/>
                    <a:pt x="3824" y="41899"/>
                  </a:cubicBezTo>
                  <a:cubicBezTo>
                    <a:pt x="5473" y="43353"/>
                    <a:pt x="7533" y="44080"/>
                    <a:pt x="9590" y="44080"/>
                  </a:cubicBezTo>
                  <a:cubicBezTo>
                    <a:pt x="11732" y="44080"/>
                    <a:pt x="13872" y="43291"/>
                    <a:pt x="15541" y="41709"/>
                  </a:cubicBezTo>
                  <a:lnTo>
                    <a:pt x="26839" y="31133"/>
                  </a:lnTo>
                  <a:cubicBezTo>
                    <a:pt x="21818" y="28356"/>
                    <a:pt x="22122" y="22688"/>
                    <a:pt x="23587" y="20691"/>
                  </a:cubicBezTo>
                  <a:lnTo>
                    <a:pt x="23587" y="20691"/>
                  </a:lnTo>
                  <a:lnTo>
                    <a:pt x="19877" y="23126"/>
                  </a:lnTo>
                  <a:lnTo>
                    <a:pt x="28114" y="8480"/>
                  </a:lnTo>
                  <a:cubicBezTo>
                    <a:pt x="29350" y="6254"/>
                    <a:pt x="29007" y="3534"/>
                    <a:pt x="27220" y="1727"/>
                  </a:cubicBezTo>
                  <a:cubicBezTo>
                    <a:pt x="26383" y="871"/>
                    <a:pt x="25298" y="301"/>
                    <a:pt x="24119" y="111"/>
                  </a:cubicBezTo>
                  <a:cubicBezTo>
                    <a:pt x="23695" y="36"/>
                    <a:pt x="23272" y="0"/>
                    <a:pt x="22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1117150" y="2198975"/>
              <a:ext cx="387575" cy="273925"/>
            </a:xfrm>
            <a:custGeom>
              <a:avLst/>
              <a:gdLst/>
              <a:ahLst/>
              <a:cxnLst/>
              <a:rect l="l" t="t" r="r" b="b"/>
              <a:pathLst>
                <a:path w="15503" h="10957" extrusionOk="0">
                  <a:moveTo>
                    <a:pt x="15502" y="0"/>
                  </a:moveTo>
                  <a:lnTo>
                    <a:pt x="15502" y="0"/>
                  </a:lnTo>
                  <a:cubicBezTo>
                    <a:pt x="11223" y="267"/>
                    <a:pt x="7247" y="2283"/>
                    <a:pt x="4489" y="5573"/>
                  </a:cubicBezTo>
                  <a:lnTo>
                    <a:pt x="0" y="10956"/>
                  </a:lnTo>
                  <a:lnTo>
                    <a:pt x="0" y="10956"/>
                  </a:lnTo>
                  <a:lnTo>
                    <a:pt x="14798" y="1294"/>
                  </a:lnTo>
                  <a:lnTo>
                    <a:pt x="15502" y="0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1052475" y="2390125"/>
              <a:ext cx="608700" cy="364075"/>
            </a:xfrm>
            <a:custGeom>
              <a:avLst/>
              <a:gdLst/>
              <a:ahLst/>
              <a:cxnLst/>
              <a:rect l="l" t="t" r="r" b="b"/>
              <a:pathLst>
                <a:path w="24348" h="14563" extrusionOk="0">
                  <a:moveTo>
                    <a:pt x="22255" y="1"/>
                  </a:moveTo>
                  <a:lnTo>
                    <a:pt x="10937" y="10614"/>
                  </a:lnTo>
                  <a:cubicBezTo>
                    <a:pt x="9339" y="12114"/>
                    <a:pt x="7317" y="12851"/>
                    <a:pt x="5302" y="12851"/>
                  </a:cubicBezTo>
                  <a:cubicBezTo>
                    <a:pt x="3408" y="12851"/>
                    <a:pt x="1521" y="12200"/>
                    <a:pt x="0" y="10919"/>
                  </a:cubicBezTo>
                  <a:lnTo>
                    <a:pt x="0" y="10919"/>
                  </a:lnTo>
                  <a:cubicBezTo>
                    <a:pt x="381" y="11451"/>
                    <a:pt x="837" y="11946"/>
                    <a:pt x="1332" y="12402"/>
                  </a:cubicBezTo>
                  <a:cubicBezTo>
                    <a:pt x="2978" y="13844"/>
                    <a:pt x="5033" y="14562"/>
                    <a:pt x="7086" y="14562"/>
                  </a:cubicBezTo>
                  <a:cubicBezTo>
                    <a:pt x="9233" y="14562"/>
                    <a:pt x="11377" y="13777"/>
                    <a:pt x="13049" y="12212"/>
                  </a:cubicBezTo>
                  <a:lnTo>
                    <a:pt x="24347" y="1617"/>
                  </a:lnTo>
                  <a:cubicBezTo>
                    <a:pt x="23510" y="1180"/>
                    <a:pt x="22825" y="609"/>
                    <a:pt x="22255" y="1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2667350" y="941925"/>
              <a:ext cx="1247300" cy="1136400"/>
            </a:xfrm>
            <a:custGeom>
              <a:avLst/>
              <a:gdLst/>
              <a:ahLst/>
              <a:cxnLst/>
              <a:rect l="l" t="t" r="r" b="b"/>
              <a:pathLst>
                <a:path w="49892" h="45456" extrusionOk="0">
                  <a:moveTo>
                    <a:pt x="24944" y="1"/>
                  </a:moveTo>
                  <a:cubicBezTo>
                    <a:pt x="19126" y="1"/>
                    <a:pt x="13305" y="2217"/>
                    <a:pt x="8864" y="6649"/>
                  </a:cubicBezTo>
                  <a:cubicBezTo>
                    <a:pt x="0" y="15531"/>
                    <a:pt x="0" y="29930"/>
                    <a:pt x="8864" y="38794"/>
                  </a:cubicBezTo>
                  <a:cubicBezTo>
                    <a:pt x="13305" y="43235"/>
                    <a:pt x="19126" y="45456"/>
                    <a:pt x="24944" y="45456"/>
                  </a:cubicBezTo>
                  <a:cubicBezTo>
                    <a:pt x="30762" y="45456"/>
                    <a:pt x="36577" y="43235"/>
                    <a:pt x="41009" y="38794"/>
                  </a:cubicBezTo>
                  <a:cubicBezTo>
                    <a:pt x="49892" y="29930"/>
                    <a:pt x="49892" y="15531"/>
                    <a:pt x="41009" y="6649"/>
                  </a:cubicBezTo>
                  <a:cubicBezTo>
                    <a:pt x="36577" y="2217"/>
                    <a:pt x="30762" y="1"/>
                    <a:pt x="24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2978800" y="1003025"/>
              <a:ext cx="864525" cy="377600"/>
            </a:xfrm>
            <a:custGeom>
              <a:avLst/>
              <a:gdLst/>
              <a:ahLst/>
              <a:cxnLst/>
              <a:rect l="l" t="t" r="r" b="b"/>
              <a:pathLst>
                <a:path w="34581" h="15104" extrusionOk="0">
                  <a:moveTo>
                    <a:pt x="2188" y="1"/>
                  </a:moveTo>
                  <a:cubicBezTo>
                    <a:pt x="1446" y="400"/>
                    <a:pt x="724" y="819"/>
                    <a:pt x="1" y="1294"/>
                  </a:cubicBezTo>
                  <a:cubicBezTo>
                    <a:pt x="3406" y="1561"/>
                    <a:pt x="6772" y="2721"/>
                    <a:pt x="9873" y="4186"/>
                  </a:cubicBezTo>
                  <a:cubicBezTo>
                    <a:pt x="14837" y="6563"/>
                    <a:pt x="19383" y="9816"/>
                    <a:pt x="24328" y="12174"/>
                  </a:cubicBezTo>
                  <a:cubicBezTo>
                    <a:pt x="27543" y="13715"/>
                    <a:pt x="31062" y="14856"/>
                    <a:pt x="34581" y="15103"/>
                  </a:cubicBezTo>
                  <a:cubicBezTo>
                    <a:pt x="34410" y="14362"/>
                    <a:pt x="34200" y="13620"/>
                    <a:pt x="33953" y="12916"/>
                  </a:cubicBezTo>
                  <a:cubicBezTo>
                    <a:pt x="31594" y="12840"/>
                    <a:pt x="29293" y="12384"/>
                    <a:pt x="27087" y="11604"/>
                  </a:cubicBezTo>
                  <a:cubicBezTo>
                    <a:pt x="26630" y="11471"/>
                    <a:pt x="26174" y="11280"/>
                    <a:pt x="25850" y="10919"/>
                  </a:cubicBezTo>
                  <a:cubicBezTo>
                    <a:pt x="25546" y="10558"/>
                    <a:pt x="25375" y="10006"/>
                    <a:pt x="25603" y="9587"/>
                  </a:cubicBezTo>
                  <a:cubicBezTo>
                    <a:pt x="25793" y="9226"/>
                    <a:pt x="26231" y="9055"/>
                    <a:pt x="26630" y="9055"/>
                  </a:cubicBezTo>
                  <a:cubicBezTo>
                    <a:pt x="26653" y="9054"/>
                    <a:pt x="26676" y="9053"/>
                    <a:pt x="26699" y="9053"/>
                  </a:cubicBezTo>
                  <a:cubicBezTo>
                    <a:pt x="27073" y="9053"/>
                    <a:pt x="27432" y="9194"/>
                    <a:pt x="27790" y="9283"/>
                  </a:cubicBezTo>
                  <a:cubicBezTo>
                    <a:pt x="29085" y="9626"/>
                    <a:pt x="30419" y="9803"/>
                    <a:pt x="31748" y="9803"/>
                  </a:cubicBezTo>
                  <a:cubicBezTo>
                    <a:pt x="32040" y="9803"/>
                    <a:pt x="32331" y="9795"/>
                    <a:pt x="32622" y="9778"/>
                  </a:cubicBezTo>
                  <a:cubicBezTo>
                    <a:pt x="32317" y="9188"/>
                    <a:pt x="31975" y="8617"/>
                    <a:pt x="31632" y="8047"/>
                  </a:cubicBezTo>
                  <a:cubicBezTo>
                    <a:pt x="31228" y="8072"/>
                    <a:pt x="30820" y="8084"/>
                    <a:pt x="30411" y="8084"/>
                  </a:cubicBezTo>
                  <a:cubicBezTo>
                    <a:pt x="28324" y="8084"/>
                    <a:pt x="26203" y="7767"/>
                    <a:pt x="24214" y="7210"/>
                  </a:cubicBezTo>
                  <a:cubicBezTo>
                    <a:pt x="19402" y="5878"/>
                    <a:pt x="14989" y="3444"/>
                    <a:pt x="10253" y="1865"/>
                  </a:cubicBezTo>
                  <a:cubicBezTo>
                    <a:pt x="7628" y="971"/>
                    <a:pt x="4927" y="362"/>
                    <a:pt x="2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2736300" y="1149075"/>
              <a:ext cx="1122250" cy="500200"/>
            </a:xfrm>
            <a:custGeom>
              <a:avLst/>
              <a:gdLst/>
              <a:ahLst/>
              <a:cxnLst/>
              <a:rect l="l" t="t" r="r" b="b"/>
              <a:pathLst>
                <a:path w="44890" h="20008" extrusionOk="0">
                  <a:moveTo>
                    <a:pt x="24263" y="12210"/>
                  </a:moveTo>
                  <a:cubicBezTo>
                    <a:pt x="25054" y="12210"/>
                    <a:pt x="25901" y="12474"/>
                    <a:pt x="26534" y="12723"/>
                  </a:cubicBezTo>
                  <a:cubicBezTo>
                    <a:pt x="28817" y="13655"/>
                    <a:pt x="31099" y="14587"/>
                    <a:pt x="33382" y="15481"/>
                  </a:cubicBezTo>
                  <a:cubicBezTo>
                    <a:pt x="33724" y="15633"/>
                    <a:pt x="34124" y="15843"/>
                    <a:pt x="34143" y="16204"/>
                  </a:cubicBezTo>
                  <a:cubicBezTo>
                    <a:pt x="34200" y="16699"/>
                    <a:pt x="33534" y="16946"/>
                    <a:pt x="33001" y="16965"/>
                  </a:cubicBezTo>
                  <a:cubicBezTo>
                    <a:pt x="32431" y="17003"/>
                    <a:pt x="31859" y="17022"/>
                    <a:pt x="31289" y="17022"/>
                  </a:cubicBezTo>
                  <a:cubicBezTo>
                    <a:pt x="29005" y="17022"/>
                    <a:pt x="26732" y="16718"/>
                    <a:pt x="24556" y="16109"/>
                  </a:cubicBezTo>
                  <a:cubicBezTo>
                    <a:pt x="23396" y="15805"/>
                    <a:pt x="21551" y="14701"/>
                    <a:pt x="22350" y="13237"/>
                  </a:cubicBezTo>
                  <a:cubicBezTo>
                    <a:pt x="22764" y="12464"/>
                    <a:pt x="23487" y="12210"/>
                    <a:pt x="24263" y="12210"/>
                  </a:cubicBezTo>
                  <a:close/>
                  <a:moveTo>
                    <a:pt x="7443" y="0"/>
                  </a:moveTo>
                  <a:cubicBezTo>
                    <a:pt x="6444" y="0"/>
                    <a:pt x="5445" y="57"/>
                    <a:pt x="4451" y="170"/>
                  </a:cubicBezTo>
                  <a:cubicBezTo>
                    <a:pt x="3919" y="816"/>
                    <a:pt x="3443" y="1482"/>
                    <a:pt x="3025" y="2167"/>
                  </a:cubicBezTo>
                  <a:cubicBezTo>
                    <a:pt x="4003" y="1995"/>
                    <a:pt x="4997" y="1911"/>
                    <a:pt x="5992" y="1911"/>
                  </a:cubicBezTo>
                  <a:cubicBezTo>
                    <a:pt x="10296" y="1911"/>
                    <a:pt x="14617" y="3488"/>
                    <a:pt x="17785" y="6408"/>
                  </a:cubicBezTo>
                  <a:cubicBezTo>
                    <a:pt x="19211" y="7721"/>
                    <a:pt x="20505" y="9566"/>
                    <a:pt x="20048" y="11468"/>
                  </a:cubicBezTo>
                  <a:cubicBezTo>
                    <a:pt x="19668" y="13085"/>
                    <a:pt x="18051" y="14207"/>
                    <a:pt x="16377" y="14473"/>
                  </a:cubicBezTo>
                  <a:cubicBezTo>
                    <a:pt x="16055" y="14521"/>
                    <a:pt x="15732" y="14544"/>
                    <a:pt x="15409" y="14544"/>
                  </a:cubicBezTo>
                  <a:cubicBezTo>
                    <a:pt x="14075" y="14544"/>
                    <a:pt x="12745" y="14164"/>
                    <a:pt x="11489" y="13674"/>
                  </a:cubicBezTo>
                  <a:cubicBezTo>
                    <a:pt x="7456" y="12210"/>
                    <a:pt x="3785" y="9927"/>
                    <a:pt x="666" y="6998"/>
                  </a:cubicBezTo>
                  <a:cubicBezTo>
                    <a:pt x="400" y="7759"/>
                    <a:pt x="171" y="8539"/>
                    <a:pt x="0" y="9357"/>
                  </a:cubicBezTo>
                  <a:cubicBezTo>
                    <a:pt x="5954" y="15253"/>
                    <a:pt x="14247" y="18525"/>
                    <a:pt x="22597" y="19571"/>
                  </a:cubicBezTo>
                  <a:cubicBezTo>
                    <a:pt x="24977" y="19874"/>
                    <a:pt x="27361" y="20008"/>
                    <a:pt x="29743" y="20008"/>
                  </a:cubicBezTo>
                  <a:cubicBezTo>
                    <a:pt x="34692" y="20008"/>
                    <a:pt x="39636" y="19429"/>
                    <a:pt x="44528" y="18582"/>
                  </a:cubicBezTo>
                  <a:cubicBezTo>
                    <a:pt x="44623" y="18087"/>
                    <a:pt x="44699" y="17574"/>
                    <a:pt x="44756" y="17079"/>
                  </a:cubicBezTo>
                  <a:lnTo>
                    <a:pt x="44756" y="17079"/>
                  </a:lnTo>
                  <a:cubicBezTo>
                    <a:pt x="43497" y="17225"/>
                    <a:pt x="42232" y="17298"/>
                    <a:pt x="40964" y="17298"/>
                  </a:cubicBezTo>
                  <a:cubicBezTo>
                    <a:pt x="40086" y="17298"/>
                    <a:pt x="39206" y="17263"/>
                    <a:pt x="38327" y="17193"/>
                  </a:cubicBezTo>
                  <a:cubicBezTo>
                    <a:pt x="37833" y="17155"/>
                    <a:pt x="37243" y="17041"/>
                    <a:pt x="37053" y="16584"/>
                  </a:cubicBezTo>
                  <a:cubicBezTo>
                    <a:pt x="36882" y="16147"/>
                    <a:pt x="37167" y="15652"/>
                    <a:pt x="37566" y="15462"/>
                  </a:cubicBezTo>
                  <a:cubicBezTo>
                    <a:pt x="37966" y="15253"/>
                    <a:pt x="38441" y="15253"/>
                    <a:pt x="38898" y="15253"/>
                  </a:cubicBezTo>
                  <a:cubicBezTo>
                    <a:pt x="40895" y="15272"/>
                    <a:pt x="42873" y="15291"/>
                    <a:pt x="44870" y="15329"/>
                  </a:cubicBezTo>
                  <a:cubicBezTo>
                    <a:pt x="44870" y="15044"/>
                    <a:pt x="44889" y="14720"/>
                    <a:pt x="44889" y="14435"/>
                  </a:cubicBezTo>
                  <a:cubicBezTo>
                    <a:pt x="44889" y="14207"/>
                    <a:pt x="44889" y="13960"/>
                    <a:pt x="44870" y="13731"/>
                  </a:cubicBezTo>
                  <a:cubicBezTo>
                    <a:pt x="44448" y="13757"/>
                    <a:pt x="44025" y="13769"/>
                    <a:pt x="43602" y="13769"/>
                  </a:cubicBezTo>
                  <a:cubicBezTo>
                    <a:pt x="41142" y="13769"/>
                    <a:pt x="38667" y="13350"/>
                    <a:pt x="36330" y="12571"/>
                  </a:cubicBezTo>
                  <a:cubicBezTo>
                    <a:pt x="29444" y="10213"/>
                    <a:pt x="24043" y="4716"/>
                    <a:pt x="17309" y="1938"/>
                  </a:cubicBezTo>
                  <a:cubicBezTo>
                    <a:pt x="14196" y="646"/>
                    <a:pt x="10823" y="0"/>
                    <a:pt x="7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2722975" y="1433850"/>
              <a:ext cx="272500" cy="196725"/>
            </a:xfrm>
            <a:custGeom>
              <a:avLst/>
              <a:gdLst/>
              <a:ahLst/>
              <a:cxnLst/>
              <a:rect l="l" t="t" r="r" b="b"/>
              <a:pathLst>
                <a:path w="10900" h="7869" extrusionOk="0">
                  <a:moveTo>
                    <a:pt x="229" y="1"/>
                  </a:moveTo>
                  <a:cubicBezTo>
                    <a:pt x="77" y="1009"/>
                    <a:pt x="1" y="2036"/>
                    <a:pt x="1" y="3044"/>
                  </a:cubicBezTo>
                  <a:cubicBezTo>
                    <a:pt x="1" y="3691"/>
                    <a:pt x="58" y="4357"/>
                    <a:pt x="96" y="5003"/>
                  </a:cubicBezTo>
                  <a:cubicBezTo>
                    <a:pt x="2552" y="6837"/>
                    <a:pt x="5591" y="7868"/>
                    <a:pt x="8639" y="7868"/>
                  </a:cubicBezTo>
                  <a:cubicBezTo>
                    <a:pt x="8942" y="7868"/>
                    <a:pt x="9246" y="7858"/>
                    <a:pt x="9549" y="7837"/>
                  </a:cubicBezTo>
                  <a:cubicBezTo>
                    <a:pt x="9930" y="7780"/>
                    <a:pt x="10348" y="7742"/>
                    <a:pt x="10595" y="7419"/>
                  </a:cubicBezTo>
                  <a:cubicBezTo>
                    <a:pt x="10900" y="7019"/>
                    <a:pt x="10728" y="6411"/>
                    <a:pt x="10348" y="6068"/>
                  </a:cubicBezTo>
                  <a:cubicBezTo>
                    <a:pt x="9968" y="5745"/>
                    <a:pt x="9454" y="5612"/>
                    <a:pt x="8978" y="5479"/>
                  </a:cubicBezTo>
                  <a:cubicBezTo>
                    <a:pt x="5631" y="4528"/>
                    <a:pt x="2549" y="260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2818550" y="1799800"/>
              <a:ext cx="925400" cy="185675"/>
            </a:xfrm>
            <a:custGeom>
              <a:avLst/>
              <a:gdLst/>
              <a:ahLst/>
              <a:cxnLst/>
              <a:rect l="l" t="t" r="r" b="b"/>
              <a:pathLst>
                <a:path w="37016" h="7427" extrusionOk="0">
                  <a:moveTo>
                    <a:pt x="24652" y="0"/>
                  </a:moveTo>
                  <a:cubicBezTo>
                    <a:pt x="24462" y="0"/>
                    <a:pt x="24272" y="3"/>
                    <a:pt x="24081" y="9"/>
                  </a:cubicBezTo>
                  <a:cubicBezTo>
                    <a:pt x="20125" y="142"/>
                    <a:pt x="16321" y="1511"/>
                    <a:pt x="12402" y="2063"/>
                  </a:cubicBezTo>
                  <a:cubicBezTo>
                    <a:pt x="11098" y="2249"/>
                    <a:pt x="9781" y="2341"/>
                    <a:pt x="8462" y="2341"/>
                  </a:cubicBezTo>
                  <a:cubicBezTo>
                    <a:pt x="5607" y="2341"/>
                    <a:pt x="2746" y="1913"/>
                    <a:pt x="1" y="1093"/>
                  </a:cubicBezTo>
                  <a:lnTo>
                    <a:pt x="1" y="1093"/>
                  </a:lnTo>
                  <a:cubicBezTo>
                    <a:pt x="590" y="1968"/>
                    <a:pt x="1237" y="2805"/>
                    <a:pt x="1941" y="3585"/>
                  </a:cubicBezTo>
                  <a:cubicBezTo>
                    <a:pt x="3837" y="3974"/>
                    <a:pt x="5764" y="4168"/>
                    <a:pt x="7689" y="4168"/>
                  </a:cubicBezTo>
                  <a:cubicBezTo>
                    <a:pt x="10186" y="4168"/>
                    <a:pt x="12678" y="3841"/>
                    <a:pt x="15084" y="3185"/>
                  </a:cubicBezTo>
                  <a:cubicBezTo>
                    <a:pt x="16407" y="2812"/>
                    <a:pt x="17767" y="2350"/>
                    <a:pt x="19114" y="2350"/>
                  </a:cubicBezTo>
                  <a:cubicBezTo>
                    <a:pt x="19414" y="2350"/>
                    <a:pt x="19713" y="2372"/>
                    <a:pt x="20011" y="2424"/>
                  </a:cubicBezTo>
                  <a:cubicBezTo>
                    <a:pt x="21818" y="2729"/>
                    <a:pt x="23263" y="3984"/>
                    <a:pt x="24823" y="4935"/>
                  </a:cubicBezTo>
                  <a:cubicBezTo>
                    <a:pt x="26820" y="6153"/>
                    <a:pt x="29046" y="6856"/>
                    <a:pt x="31328" y="7427"/>
                  </a:cubicBezTo>
                  <a:cubicBezTo>
                    <a:pt x="32203" y="6856"/>
                    <a:pt x="33059" y="6229"/>
                    <a:pt x="33858" y="5525"/>
                  </a:cubicBezTo>
                  <a:cubicBezTo>
                    <a:pt x="31328" y="4669"/>
                    <a:pt x="28741" y="4079"/>
                    <a:pt x="26097" y="3756"/>
                  </a:cubicBezTo>
                  <a:cubicBezTo>
                    <a:pt x="25717" y="3699"/>
                    <a:pt x="25318" y="3661"/>
                    <a:pt x="24975" y="3490"/>
                  </a:cubicBezTo>
                  <a:cubicBezTo>
                    <a:pt x="24633" y="3299"/>
                    <a:pt x="24347" y="2957"/>
                    <a:pt x="24347" y="2577"/>
                  </a:cubicBezTo>
                  <a:cubicBezTo>
                    <a:pt x="24347" y="2101"/>
                    <a:pt x="24766" y="1721"/>
                    <a:pt x="25241" y="1607"/>
                  </a:cubicBezTo>
                  <a:cubicBezTo>
                    <a:pt x="25378" y="1573"/>
                    <a:pt x="25515" y="1559"/>
                    <a:pt x="25654" y="1559"/>
                  </a:cubicBezTo>
                  <a:cubicBezTo>
                    <a:pt x="25982" y="1559"/>
                    <a:pt x="26315" y="1635"/>
                    <a:pt x="26649" y="1702"/>
                  </a:cubicBezTo>
                  <a:cubicBezTo>
                    <a:pt x="29654" y="2367"/>
                    <a:pt x="32679" y="3052"/>
                    <a:pt x="35703" y="3718"/>
                  </a:cubicBezTo>
                  <a:cubicBezTo>
                    <a:pt x="36159" y="3223"/>
                    <a:pt x="36616" y="2710"/>
                    <a:pt x="37015" y="2158"/>
                  </a:cubicBezTo>
                  <a:cubicBezTo>
                    <a:pt x="35798" y="1873"/>
                    <a:pt x="34562" y="1607"/>
                    <a:pt x="33344" y="1321"/>
                  </a:cubicBezTo>
                  <a:cubicBezTo>
                    <a:pt x="30470" y="661"/>
                    <a:pt x="27562" y="0"/>
                    <a:pt x="24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2733925" y="1623125"/>
              <a:ext cx="1100375" cy="165400"/>
            </a:xfrm>
            <a:custGeom>
              <a:avLst/>
              <a:gdLst/>
              <a:ahLst/>
              <a:cxnLst/>
              <a:rect l="l" t="t" r="r" b="b"/>
              <a:pathLst>
                <a:path w="44015" h="6616" extrusionOk="0">
                  <a:moveTo>
                    <a:pt x="0" y="0"/>
                  </a:moveTo>
                  <a:cubicBezTo>
                    <a:pt x="362" y="1826"/>
                    <a:pt x="951" y="3595"/>
                    <a:pt x="1731" y="5231"/>
                  </a:cubicBezTo>
                  <a:cubicBezTo>
                    <a:pt x="3743" y="6224"/>
                    <a:pt x="6078" y="6615"/>
                    <a:pt x="8422" y="6615"/>
                  </a:cubicBezTo>
                  <a:cubicBezTo>
                    <a:pt x="9490" y="6615"/>
                    <a:pt x="10561" y="6534"/>
                    <a:pt x="11603" y="6391"/>
                  </a:cubicBezTo>
                  <a:cubicBezTo>
                    <a:pt x="15806" y="5820"/>
                    <a:pt x="19896" y="4432"/>
                    <a:pt x="24138" y="4223"/>
                  </a:cubicBezTo>
                  <a:cubicBezTo>
                    <a:pt x="24574" y="4200"/>
                    <a:pt x="25010" y="4189"/>
                    <a:pt x="25445" y="4189"/>
                  </a:cubicBezTo>
                  <a:cubicBezTo>
                    <a:pt x="28612" y="4189"/>
                    <a:pt x="31743" y="4744"/>
                    <a:pt x="34903" y="5079"/>
                  </a:cubicBezTo>
                  <a:cubicBezTo>
                    <a:pt x="36219" y="5220"/>
                    <a:pt x="37552" y="5314"/>
                    <a:pt x="38879" y="5314"/>
                  </a:cubicBezTo>
                  <a:cubicBezTo>
                    <a:pt x="40239" y="5314"/>
                    <a:pt x="41592" y="5215"/>
                    <a:pt x="42911" y="4965"/>
                  </a:cubicBezTo>
                  <a:cubicBezTo>
                    <a:pt x="43349" y="4071"/>
                    <a:pt x="43710" y="3119"/>
                    <a:pt x="44014" y="2130"/>
                  </a:cubicBezTo>
                  <a:lnTo>
                    <a:pt x="44014" y="2130"/>
                  </a:lnTo>
                  <a:cubicBezTo>
                    <a:pt x="40258" y="3066"/>
                    <a:pt x="36402" y="3534"/>
                    <a:pt x="32540" y="3534"/>
                  </a:cubicBezTo>
                  <a:cubicBezTo>
                    <a:pt x="31063" y="3534"/>
                    <a:pt x="29586" y="3466"/>
                    <a:pt x="28113" y="3329"/>
                  </a:cubicBezTo>
                  <a:cubicBezTo>
                    <a:pt x="24784" y="3024"/>
                    <a:pt x="21475" y="2321"/>
                    <a:pt x="18146" y="2264"/>
                  </a:cubicBezTo>
                  <a:cubicBezTo>
                    <a:pt x="17923" y="2259"/>
                    <a:pt x="17700" y="2257"/>
                    <a:pt x="17477" y="2257"/>
                  </a:cubicBezTo>
                  <a:cubicBezTo>
                    <a:pt x="14815" y="2257"/>
                    <a:pt x="12154" y="2573"/>
                    <a:pt x="9492" y="2573"/>
                  </a:cubicBezTo>
                  <a:cubicBezTo>
                    <a:pt x="8858" y="2573"/>
                    <a:pt x="8224" y="2555"/>
                    <a:pt x="7589" y="2511"/>
                  </a:cubicBezTo>
                  <a:cubicBezTo>
                    <a:pt x="4907" y="2359"/>
                    <a:pt x="2111" y="15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2965025" y="1921300"/>
              <a:ext cx="527850" cy="146925"/>
            </a:xfrm>
            <a:custGeom>
              <a:avLst/>
              <a:gdLst/>
              <a:ahLst/>
              <a:cxnLst/>
              <a:rect l="l" t="t" r="r" b="b"/>
              <a:pathLst>
                <a:path w="21114" h="5877" extrusionOk="0">
                  <a:moveTo>
                    <a:pt x="11392" y="1"/>
                  </a:moveTo>
                  <a:cubicBezTo>
                    <a:pt x="10169" y="1"/>
                    <a:pt x="8936" y="275"/>
                    <a:pt x="7761" y="627"/>
                  </a:cubicBezTo>
                  <a:cubicBezTo>
                    <a:pt x="6125" y="1121"/>
                    <a:pt x="4508" y="1787"/>
                    <a:pt x="2796" y="2091"/>
                  </a:cubicBezTo>
                  <a:cubicBezTo>
                    <a:pt x="2194" y="2207"/>
                    <a:pt x="1565" y="2270"/>
                    <a:pt x="928" y="2270"/>
                  </a:cubicBezTo>
                  <a:cubicBezTo>
                    <a:pt x="620" y="2270"/>
                    <a:pt x="310" y="2256"/>
                    <a:pt x="0" y="2225"/>
                  </a:cubicBezTo>
                  <a:lnTo>
                    <a:pt x="0" y="2225"/>
                  </a:lnTo>
                  <a:cubicBezTo>
                    <a:pt x="799" y="2757"/>
                    <a:pt x="1598" y="3271"/>
                    <a:pt x="2454" y="3708"/>
                  </a:cubicBezTo>
                  <a:cubicBezTo>
                    <a:pt x="4432" y="3080"/>
                    <a:pt x="6429" y="2548"/>
                    <a:pt x="8445" y="2148"/>
                  </a:cubicBezTo>
                  <a:cubicBezTo>
                    <a:pt x="9316" y="1976"/>
                    <a:pt x="10212" y="1817"/>
                    <a:pt x="11090" y="1817"/>
                  </a:cubicBezTo>
                  <a:cubicBezTo>
                    <a:pt x="11765" y="1817"/>
                    <a:pt x="12431" y="1911"/>
                    <a:pt x="13068" y="2167"/>
                  </a:cubicBezTo>
                  <a:cubicBezTo>
                    <a:pt x="14798" y="2852"/>
                    <a:pt x="15921" y="4602"/>
                    <a:pt x="17271" y="5877"/>
                  </a:cubicBezTo>
                  <a:cubicBezTo>
                    <a:pt x="18603" y="5610"/>
                    <a:pt x="19877" y="5268"/>
                    <a:pt x="21113" y="4792"/>
                  </a:cubicBezTo>
                  <a:cubicBezTo>
                    <a:pt x="19972" y="4355"/>
                    <a:pt x="18926" y="3670"/>
                    <a:pt x="17937" y="2947"/>
                  </a:cubicBezTo>
                  <a:cubicBezTo>
                    <a:pt x="16358" y="1806"/>
                    <a:pt x="14779" y="570"/>
                    <a:pt x="12877" y="151"/>
                  </a:cubicBezTo>
                  <a:cubicBezTo>
                    <a:pt x="12387" y="47"/>
                    <a:pt x="11890" y="1"/>
                    <a:pt x="11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838125" y="1266700"/>
              <a:ext cx="278600" cy="152375"/>
            </a:xfrm>
            <a:custGeom>
              <a:avLst/>
              <a:gdLst/>
              <a:ahLst/>
              <a:cxnLst/>
              <a:rect l="l" t="t" r="r" b="b"/>
              <a:pathLst>
                <a:path w="11144" h="6095" extrusionOk="0">
                  <a:moveTo>
                    <a:pt x="2457" y="0"/>
                  </a:moveTo>
                  <a:cubicBezTo>
                    <a:pt x="65" y="0"/>
                    <a:pt x="0" y="1879"/>
                    <a:pt x="1843" y="3320"/>
                  </a:cubicBezTo>
                  <a:cubicBezTo>
                    <a:pt x="3821" y="4785"/>
                    <a:pt x="6198" y="5736"/>
                    <a:pt x="8652" y="6059"/>
                  </a:cubicBezTo>
                  <a:cubicBezTo>
                    <a:pt x="8834" y="6081"/>
                    <a:pt x="9027" y="6095"/>
                    <a:pt x="9222" y="6095"/>
                  </a:cubicBezTo>
                  <a:cubicBezTo>
                    <a:pt x="9880" y="6095"/>
                    <a:pt x="10555" y="5937"/>
                    <a:pt x="10878" y="5393"/>
                  </a:cubicBezTo>
                  <a:cubicBezTo>
                    <a:pt x="11144" y="4937"/>
                    <a:pt x="11068" y="4366"/>
                    <a:pt x="10840" y="3910"/>
                  </a:cubicBezTo>
                  <a:cubicBezTo>
                    <a:pt x="10592" y="3491"/>
                    <a:pt x="10193" y="3130"/>
                    <a:pt x="9793" y="2826"/>
                  </a:cubicBezTo>
                  <a:cubicBezTo>
                    <a:pt x="7834" y="1323"/>
                    <a:pt x="5266" y="163"/>
                    <a:pt x="2775" y="11"/>
                  </a:cubicBezTo>
                  <a:cubicBezTo>
                    <a:pt x="2664" y="4"/>
                    <a:pt x="2558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2497100" y="797575"/>
              <a:ext cx="535475" cy="488950"/>
            </a:xfrm>
            <a:custGeom>
              <a:avLst/>
              <a:gdLst/>
              <a:ahLst/>
              <a:cxnLst/>
              <a:rect l="l" t="t" r="r" b="b"/>
              <a:pathLst>
                <a:path w="21419" h="19558" extrusionOk="0">
                  <a:moveTo>
                    <a:pt x="10702" y="0"/>
                  </a:moveTo>
                  <a:cubicBezTo>
                    <a:pt x="10008" y="0"/>
                    <a:pt x="9303" y="75"/>
                    <a:pt x="8598" y="230"/>
                  </a:cubicBezTo>
                  <a:cubicBezTo>
                    <a:pt x="3329" y="1391"/>
                    <a:pt x="1" y="6602"/>
                    <a:pt x="1161" y="11890"/>
                  </a:cubicBezTo>
                  <a:cubicBezTo>
                    <a:pt x="2165" y="16451"/>
                    <a:pt x="6206" y="19558"/>
                    <a:pt x="10691" y="19558"/>
                  </a:cubicBezTo>
                  <a:cubicBezTo>
                    <a:pt x="11387" y="19558"/>
                    <a:pt x="12094" y="19483"/>
                    <a:pt x="12802" y="19327"/>
                  </a:cubicBezTo>
                  <a:cubicBezTo>
                    <a:pt x="18071" y="18167"/>
                    <a:pt x="21418" y="12955"/>
                    <a:pt x="20258" y="7686"/>
                  </a:cubicBezTo>
                  <a:cubicBezTo>
                    <a:pt x="19253" y="3123"/>
                    <a:pt x="15194" y="0"/>
                    <a:pt x="10702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2588400" y="865125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7057" y="1"/>
                  </a:moveTo>
                  <a:cubicBezTo>
                    <a:pt x="3158" y="1"/>
                    <a:pt x="1" y="3158"/>
                    <a:pt x="1" y="7058"/>
                  </a:cubicBezTo>
                  <a:cubicBezTo>
                    <a:pt x="1" y="10957"/>
                    <a:pt x="3158" y="14114"/>
                    <a:pt x="7057" y="14114"/>
                  </a:cubicBezTo>
                  <a:cubicBezTo>
                    <a:pt x="10957" y="14114"/>
                    <a:pt x="14114" y="10957"/>
                    <a:pt x="14114" y="7058"/>
                  </a:cubicBezTo>
                  <a:cubicBezTo>
                    <a:pt x="14114" y="3158"/>
                    <a:pt x="10957" y="1"/>
                    <a:pt x="7057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2640725" y="928850"/>
              <a:ext cx="248225" cy="225775"/>
            </a:xfrm>
            <a:custGeom>
              <a:avLst/>
              <a:gdLst/>
              <a:ahLst/>
              <a:cxnLst/>
              <a:rect l="l" t="t" r="r" b="b"/>
              <a:pathLst>
                <a:path w="9929" h="9031" extrusionOk="0">
                  <a:moveTo>
                    <a:pt x="4964" y="1"/>
                  </a:moveTo>
                  <a:cubicBezTo>
                    <a:pt x="3809" y="1"/>
                    <a:pt x="2653" y="438"/>
                    <a:pt x="1769" y="1313"/>
                  </a:cubicBezTo>
                  <a:cubicBezTo>
                    <a:pt x="0" y="3082"/>
                    <a:pt x="0" y="5935"/>
                    <a:pt x="1769" y="7704"/>
                  </a:cubicBezTo>
                  <a:cubicBezTo>
                    <a:pt x="2653" y="8589"/>
                    <a:pt x="3809" y="9031"/>
                    <a:pt x="4964" y="9031"/>
                  </a:cubicBezTo>
                  <a:cubicBezTo>
                    <a:pt x="6120" y="9031"/>
                    <a:pt x="7275" y="8589"/>
                    <a:pt x="8160" y="7704"/>
                  </a:cubicBezTo>
                  <a:cubicBezTo>
                    <a:pt x="9929" y="5935"/>
                    <a:pt x="9929" y="3082"/>
                    <a:pt x="8160" y="1313"/>
                  </a:cubicBezTo>
                  <a:cubicBezTo>
                    <a:pt x="7275" y="438"/>
                    <a:pt x="6120" y="1"/>
                    <a:pt x="4964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2705375" y="982125"/>
              <a:ext cx="118925" cy="118900"/>
            </a:xfrm>
            <a:custGeom>
              <a:avLst/>
              <a:gdLst/>
              <a:ahLst/>
              <a:cxnLst/>
              <a:rect l="l" t="t" r="r" b="b"/>
              <a:pathLst>
                <a:path w="4757" h="4756" extrusionOk="0">
                  <a:moveTo>
                    <a:pt x="2378" y="0"/>
                  </a:moveTo>
                  <a:cubicBezTo>
                    <a:pt x="1066" y="0"/>
                    <a:pt x="1" y="1046"/>
                    <a:pt x="1" y="2378"/>
                  </a:cubicBezTo>
                  <a:cubicBezTo>
                    <a:pt x="1" y="3690"/>
                    <a:pt x="1066" y="4755"/>
                    <a:pt x="2378" y="4755"/>
                  </a:cubicBezTo>
                  <a:cubicBezTo>
                    <a:pt x="3691" y="4755"/>
                    <a:pt x="4756" y="3690"/>
                    <a:pt x="4756" y="2378"/>
                  </a:cubicBezTo>
                  <a:cubicBezTo>
                    <a:pt x="4756" y="1084"/>
                    <a:pt x="3691" y="0"/>
                    <a:pt x="2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1763850" y="2277900"/>
              <a:ext cx="543075" cy="543550"/>
            </a:xfrm>
            <a:custGeom>
              <a:avLst/>
              <a:gdLst/>
              <a:ahLst/>
              <a:cxnLst/>
              <a:rect l="l" t="t" r="r" b="b"/>
              <a:pathLst>
                <a:path w="21723" h="21742" extrusionOk="0">
                  <a:moveTo>
                    <a:pt x="10862" y="1"/>
                  </a:moveTo>
                  <a:cubicBezTo>
                    <a:pt x="4870" y="1"/>
                    <a:pt x="1" y="4870"/>
                    <a:pt x="1" y="10881"/>
                  </a:cubicBezTo>
                  <a:cubicBezTo>
                    <a:pt x="1" y="16872"/>
                    <a:pt x="4870" y="21741"/>
                    <a:pt x="10862" y="21741"/>
                  </a:cubicBezTo>
                  <a:cubicBezTo>
                    <a:pt x="16872" y="21741"/>
                    <a:pt x="21722" y="16872"/>
                    <a:pt x="21722" y="10881"/>
                  </a:cubicBezTo>
                  <a:cubicBezTo>
                    <a:pt x="21722" y="4870"/>
                    <a:pt x="16872" y="1"/>
                    <a:pt x="10862" y="1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1839450" y="2353525"/>
              <a:ext cx="392350" cy="392325"/>
            </a:xfrm>
            <a:custGeom>
              <a:avLst/>
              <a:gdLst/>
              <a:ahLst/>
              <a:cxnLst/>
              <a:rect l="l" t="t" r="r" b="b"/>
              <a:pathLst>
                <a:path w="15694" h="15693" extrusionOk="0">
                  <a:moveTo>
                    <a:pt x="7838" y="0"/>
                  </a:moveTo>
                  <a:cubicBezTo>
                    <a:pt x="3501" y="0"/>
                    <a:pt x="1" y="3519"/>
                    <a:pt x="1" y="7856"/>
                  </a:cubicBezTo>
                  <a:cubicBezTo>
                    <a:pt x="1" y="12173"/>
                    <a:pt x="3501" y="15692"/>
                    <a:pt x="7838" y="15692"/>
                  </a:cubicBezTo>
                  <a:cubicBezTo>
                    <a:pt x="12174" y="15692"/>
                    <a:pt x="15693" y="12173"/>
                    <a:pt x="15693" y="7856"/>
                  </a:cubicBezTo>
                  <a:cubicBezTo>
                    <a:pt x="15693" y="3519"/>
                    <a:pt x="12174" y="0"/>
                    <a:pt x="783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1900325" y="2424525"/>
              <a:ext cx="270125" cy="250775"/>
            </a:xfrm>
            <a:custGeom>
              <a:avLst/>
              <a:gdLst/>
              <a:ahLst/>
              <a:cxnLst/>
              <a:rect l="l" t="t" r="r" b="b"/>
              <a:pathLst>
                <a:path w="10805" h="10031" extrusionOk="0">
                  <a:moveTo>
                    <a:pt x="5414" y="1"/>
                  </a:moveTo>
                  <a:cubicBezTo>
                    <a:pt x="5140" y="1"/>
                    <a:pt x="4863" y="23"/>
                    <a:pt x="4585" y="70"/>
                  </a:cubicBezTo>
                  <a:cubicBezTo>
                    <a:pt x="1846" y="527"/>
                    <a:pt x="1" y="3114"/>
                    <a:pt x="457" y="5853"/>
                  </a:cubicBezTo>
                  <a:cubicBezTo>
                    <a:pt x="866" y="8309"/>
                    <a:pt x="2989" y="10031"/>
                    <a:pt x="5399" y="10031"/>
                  </a:cubicBezTo>
                  <a:cubicBezTo>
                    <a:pt x="5676" y="10031"/>
                    <a:pt x="5957" y="10008"/>
                    <a:pt x="6239" y="9961"/>
                  </a:cubicBezTo>
                  <a:cubicBezTo>
                    <a:pt x="8959" y="9505"/>
                    <a:pt x="10804" y="6918"/>
                    <a:pt x="10348" y="4198"/>
                  </a:cubicBezTo>
                  <a:cubicBezTo>
                    <a:pt x="9938" y="1739"/>
                    <a:pt x="7812" y="1"/>
                    <a:pt x="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1969275" y="2483800"/>
              <a:ext cx="132225" cy="131750"/>
            </a:xfrm>
            <a:custGeom>
              <a:avLst/>
              <a:gdLst/>
              <a:ahLst/>
              <a:cxnLst/>
              <a:rect l="l" t="t" r="r" b="b"/>
              <a:pathLst>
                <a:path w="5289" h="5270" extrusionOk="0">
                  <a:moveTo>
                    <a:pt x="2645" y="1"/>
                  </a:moveTo>
                  <a:cubicBezTo>
                    <a:pt x="1199" y="1"/>
                    <a:pt x="1" y="1180"/>
                    <a:pt x="1" y="2645"/>
                  </a:cubicBezTo>
                  <a:cubicBezTo>
                    <a:pt x="1" y="4090"/>
                    <a:pt x="1199" y="5269"/>
                    <a:pt x="2645" y="5269"/>
                  </a:cubicBezTo>
                  <a:cubicBezTo>
                    <a:pt x="4109" y="5269"/>
                    <a:pt x="5288" y="4090"/>
                    <a:pt x="5288" y="2645"/>
                  </a:cubicBezTo>
                  <a:cubicBezTo>
                    <a:pt x="5288" y="1180"/>
                    <a:pt x="4109" y="1"/>
                    <a:pt x="264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3261750" y="2237475"/>
              <a:ext cx="498850" cy="331475"/>
            </a:xfrm>
            <a:custGeom>
              <a:avLst/>
              <a:gdLst/>
              <a:ahLst/>
              <a:cxnLst/>
              <a:rect l="l" t="t" r="r" b="b"/>
              <a:pathLst>
                <a:path w="19954" h="13259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2441"/>
                  </a:lnTo>
                  <a:cubicBezTo>
                    <a:pt x="0" y="12897"/>
                    <a:pt x="362" y="13258"/>
                    <a:pt x="818" y="13258"/>
                  </a:cubicBezTo>
                  <a:lnTo>
                    <a:pt x="19135" y="13258"/>
                  </a:lnTo>
                  <a:cubicBezTo>
                    <a:pt x="19592" y="13258"/>
                    <a:pt x="19953" y="12897"/>
                    <a:pt x="19953" y="12441"/>
                  </a:cubicBezTo>
                  <a:lnTo>
                    <a:pt x="19953" y="819"/>
                  </a:lnTo>
                  <a:cubicBezTo>
                    <a:pt x="19953" y="362"/>
                    <a:pt x="19592" y="1"/>
                    <a:pt x="1913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2991175" y="2436725"/>
              <a:ext cx="420375" cy="278200"/>
            </a:xfrm>
            <a:custGeom>
              <a:avLst/>
              <a:gdLst/>
              <a:ahLst/>
              <a:cxnLst/>
              <a:rect l="l" t="t" r="r" b="b"/>
              <a:pathLst>
                <a:path w="16815" h="11128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0329"/>
                  </a:lnTo>
                  <a:cubicBezTo>
                    <a:pt x="38" y="10766"/>
                    <a:pt x="381" y="11128"/>
                    <a:pt x="818" y="11128"/>
                  </a:cubicBezTo>
                  <a:lnTo>
                    <a:pt x="16016" y="11128"/>
                  </a:lnTo>
                  <a:cubicBezTo>
                    <a:pt x="16453" y="11128"/>
                    <a:pt x="16815" y="10766"/>
                    <a:pt x="16815" y="10329"/>
                  </a:cubicBezTo>
                  <a:lnTo>
                    <a:pt x="16815" y="819"/>
                  </a:lnTo>
                  <a:cubicBezTo>
                    <a:pt x="16815" y="362"/>
                    <a:pt x="16453" y="1"/>
                    <a:pt x="16016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501875" y="2662600"/>
              <a:ext cx="161225" cy="161225"/>
            </a:xfrm>
            <a:custGeom>
              <a:avLst/>
              <a:gdLst/>
              <a:ahLst/>
              <a:cxnLst/>
              <a:rect l="l" t="t" r="r" b="b"/>
              <a:pathLst>
                <a:path w="6449" h="6449" extrusionOk="0">
                  <a:moveTo>
                    <a:pt x="819" y="1"/>
                  </a:moveTo>
                  <a:cubicBezTo>
                    <a:pt x="362" y="1"/>
                    <a:pt x="1" y="362"/>
                    <a:pt x="1" y="818"/>
                  </a:cubicBezTo>
                  <a:lnTo>
                    <a:pt x="1" y="5631"/>
                  </a:lnTo>
                  <a:cubicBezTo>
                    <a:pt x="1" y="6087"/>
                    <a:pt x="362" y="6449"/>
                    <a:pt x="819" y="6449"/>
                  </a:cubicBezTo>
                  <a:lnTo>
                    <a:pt x="5631" y="6449"/>
                  </a:lnTo>
                  <a:cubicBezTo>
                    <a:pt x="6087" y="6449"/>
                    <a:pt x="6449" y="6087"/>
                    <a:pt x="6449" y="5631"/>
                  </a:cubicBezTo>
                  <a:lnTo>
                    <a:pt x="6449" y="818"/>
                  </a:lnTo>
                  <a:cubicBezTo>
                    <a:pt x="6449" y="362"/>
                    <a:pt x="6087" y="1"/>
                    <a:pt x="5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1354900" y="976875"/>
              <a:ext cx="153625" cy="278200"/>
            </a:xfrm>
            <a:custGeom>
              <a:avLst/>
              <a:gdLst/>
              <a:ahLst/>
              <a:cxnLst/>
              <a:rect l="l" t="t" r="r" b="b"/>
              <a:pathLst>
                <a:path w="6145" h="11128" extrusionOk="0">
                  <a:moveTo>
                    <a:pt x="952" y="1"/>
                  </a:moveTo>
                  <a:lnTo>
                    <a:pt x="1" y="1123"/>
                  </a:lnTo>
                  <a:cubicBezTo>
                    <a:pt x="2968" y="3615"/>
                    <a:pt x="4661" y="7286"/>
                    <a:pt x="4661" y="11128"/>
                  </a:cubicBezTo>
                  <a:lnTo>
                    <a:pt x="6144" y="11128"/>
                  </a:lnTo>
                  <a:cubicBezTo>
                    <a:pt x="6144" y="6829"/>
                    <a:pt x="4261" y="2759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1410075" y="1329250"/>
              <a:ext cx="88925" cy="137925"/>
            </a:xfrm>
            <a:custGeom>
              <a:avLst/>
              <a:gdLst/>
              <a:ahLst/>
              <a:cxnLst/>
              <a:rect l="l" t="t" r="r" b="b"/>
              <a:pathLst>
                <a:path w="3557" h="5517" extrusionOk="0">
                  <a:moveTo>
                    <a:pt x="2130" y="0"/>
                  </a:moveTo>
                  <a:cubicBezTo>
                    <a:pt x="1750" y="1693"/>
                    <a:pt x="1027" y="3272"/>
                    <a:pt x="0" y="4660"/>
                  </a:cubicBezTo>
                  <a:lnTo>
                    <a:pt x="1198" y="5516"/>
                  </a:lnTo>
                  <a:cubicBezTo>
                    <a:pt x="2321" y="3957"/>
                    <a:pt x="3120" y="2226"/>
                    <a:pt x="3557" y="343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888900" y="1488075"/>
              <a:ext cx="437975" cy="130775"/>
            </a:xfrm>
            <a:custGeom>
              <a:avLst/>
              <a:gdLst/>
              <a:ahLst/>
              <a:cxnLst/>
              <a:rect l="l" t="t" r="r" b="b"/>
              <a:pathLst>
                <a:path w="17519" h="5231" extrusionOk="0">
                  <a:moveTo>
                    <a:pt x="1027" y="0"/>
                  </a:moveTo>
                  <a:lnTo>
                    <a:pt x="0" y="1046"/>
                  </a:lnTo>
                  <a:cubicBezTo>
                    <a:pt x="2739" y="3766"/>
                    <a:pt x="6372" y="5231"/>
                    <a:pt x="10233" y="5231"/>
                  </a:cubicBezTo>
                  <a:cubicBezTo>
                    <a:pt x="12801" y="5231"/>
                    <a:pt x="15312" y="4565"/>
                    <a:pt x="17518" y="3291"/>
                  </a:cubicBezTo>
                  <a:lnTo>
                    <a:pt x="16796" y="2016"/>
                  </a:lnTo>
                  <a:cubicBezTo>
                    <a:pt x="14818" y="3158"/>
                    <a:pt x="12535" y="3785"/>
                    <a:pt x="10233" y="3785"/>
                  </a:cubicBezTo>
                  <a:cubicBezTo>
                    <a:pt x="6753" y="3785"/>
                    <a:pt x="3500" y="2454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780950" y="999700"/>
              <a:ext cx="131750" cy="397575"/>
            </a:xfrm>
            <a:custGeom>
              <a:avLst/>
              <a:gdLst/>
              <a:ahLst/>
              <a:cxnLst/>
              <a:rect l="l" t="t" r="r" b="b"/>
              <a:pathLst>
                <a:path w="5270" h="15903" extrusionOk="0">
                  <a:moveTo>
                    <a:pt x="4223" y="1"/>
                  </a:moveTo>
                  <a:cubicBezTo>
                    <a:pt x="1484" y="2721"/>
                    <a:pt x="1" y="6392"/>
                    <a:pt x="1" y="10272"/>
                  </a:cubicBezTo>
                  <a:cubicBezTo>
                    <a:pt x="1" y="12193"/>
                    <a:pt x="381" y="14095"/>
                    <a:pt x="1142" y="15902"/>
                  </a:cubicBezTo>
                  <a:lnTo>
                    <a:pt x="2492" y="15332"/>
                  </a:lnTo>
                  <a:cubicBezTo>
                    <a:pt x="1808" y="13715"/>
                    <a:pt x="1465" y="12003"/>
                    <a:pt x="1465" y="10234"/>
                  </a:cubicBezTo>
                  <a:cubicBezTo>
                    <a:pt x="1465" y="6772"/>
                    <a:pt x="2816" y="3482"/>
                    <a:pt x="5269" y="1009"/>
                  </a:cubicBezTo>
                  <a:lnTo>
                    <a:pt x="4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976875" y="891300"/>
              <a:ext cx="166925" cy="73250"/>
            </a:xfrm>
            <a:custGeom>
              <a:avLst/>
              <a:gdLst/>
              <a:ahLst/>
              <a:cxnLst/>
              <a:rect l="l" t="t" r="r" b="b"/>
              <a:pathLst>
                <a:path w="6677" h="2930" extrusionOk="0">
                  <a:moveTo>
                    <a:pt x="6676" y="0"/>
                  </a:moveTo>
                  <a:cubicBezTo>
                    <a:pt x="4356" y="0"/>
                    <a:pt x="2054" y="571"/>
                    <a:pt x="0" y="1617"/>
                  </a:cubicBezTo>
                  <a:lnTo>
                    <a:pt x="685" y="2929"/>
                  </a:lnTo>
                  <a:cubicBezTo>
                    <a:pt x="2549" y="1959"/>
                    <a:pt x="4565" y="1484"/>
                    <a:pt x="6676" y="1484"/>
                  </a:cubicBez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922175" y="1033000"/>
              <a:ext cx="444650" cy="444625"/>
            </a:xfrm>
            <a:custGeom>
              <a:avLst/>
              <a:gdLst/>
              <a:ahLst/>
              <a:cxnLst/>
              <a:rect l="l" t="t" r="r" b="b"/>
              <a:pathLst>
                <a:path w="17786" h="17785" extrusionOk="0">
                  <a:moveTo>
                    <a:pt x="8902" y="0"/>
                  </a:moveTo>
                  <a:cubicBezTo>
                    <a:pt x="3976" y="0"/>
                    <a:pt x="1" y="3976"/>
                    <a:pt x="1" y="8883"/>
                  </a:cubicBezTo>
                  <a:cubicBezTo>
                    <a:pt x="1" y="13790"/>
                    <a:pt x="3976" y="17785"/>
                    <a:pt x="8902" y="17785"/>
                  </a:cubicBezTo>
                  <a:cubicBezTo>
                    <a:pt x="13810" y="17785"/>
                    <a:pt x="17785" y="13790"/>
                    <a:pt x="17785" y="8883"/>
                  </a:cubicBezTo>
                  <a:cubicBezTo>
                    <a:pt x="17785" y="3976"/>
                    <a:pt x="13810" y="0"/>
                    <a:pt x="8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949750" y="1073550"/>
              <a:ext cx="390450" cy="363525"/>
            </a:xfrm>
            <a:custGeom>
              <a:avLst/>
              <a:gdLst/>
              <a:ahLst/>
              <a:cxnLst/>
              <a:rect l="l" t="t" r="r" b="b"/>
              <a:pathLst>
                <a:path w="15618" h="14541" extrusionOk="0">
                  <a:moveTo>
                    <a:pt x="7820" y="0"/>
                  </a:moveTo>
                  <a:cubicBezTo>
                    <a:pt x="7444" y="0"/>
                    <a:pt x="7062" y="29"/>
                    <a:pt x="6677" y="90"/>
                  </a:cubicBezTo>
                  <a:cubicBezTo>
                    <a:pt x="2702" y="699"/>
                    <a:pt x="1" y="4427"/>
                    <a:pt x="610" y="8402"/>
                  </a:cubicBezTo>
                  <a:cubicBezTo>
                    <a:pt x="1177" y="11976"/>
                    <a:pt x="4273" y="14541"/>
                    <a:pt x="7783" y="14541"/>
                  </a:cubicBezTo>
                  <a:cubicBezTo>
                    <a:pt x="8159" y="14541"/>
                    <a:pt x="8539" y="14512"/>
                    <a:pt x="8922" y="14451"/>
                  </a:cubicBezTo>
                  <a:cubicBezTo>
                    <a:pt x="12897" y="13842"/>
                    <a:pt x="15617" y="10114"/>
                    <a:pt x="14989" y="6139"/>
                  </a:cubicBezTo>
                  <a:cubicBezTo>
                    <a:pt x="14422" y="2565"/>
                    <a:pt x="11341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3"/>
            <p:cNvSpPr/>
            <p:nvPr/>
          </p:nvSpPr>
          <p:spPr>
            <a:xfrm flipH="1">
              <a:off x="1028700" y="1107650"/>
              <a:ext cx="233500" cy="287725"/>
            </a:xfrm>
            <a:custGeom>
              <a:avLst/>
              <a:gdLst/>
              <a:ahLst/>
              <a:cxnLst/>
              <a:rect l="l" t="t" r="r" b="b"/>
              <a:pathLst>
                <a:path w="9340" h="11509" extrusionOk="0">
                  <a:moveTo>
                    <a:pt x="4109" y="3082"/>
                  </a:moveTo>
                  <a:lnTo>
                    <a:pt x="4109" y="4927"/>
                  </a:lnTo>
                  <a:cubicBezTo>
                    <a:pt x="3976" y="4927"/>
                    <a:pt x="3843" y="4927"/>
                    <a:pt x="3728" y="4946"/>
                  </a:cubicBezTo>
                  <a:cubicBezTo>
                    <a:pt x="3614" y="4965"/>
                    <a:pt x="3500" y="4965"/>
                    <a:pt x="3405" y="4965"/>
                  </a:cubicBezTo>
                  <a:cubicBezTo>
                    <a:pt x="2949" y="4965"/>
                    <a:pt x="2606" y="4870"/>
                    <a:pt x="2397" y="4737"/>
                  </a:cubicBezTo>
                  <a:cubicBezTo>
                    <a:pt x="2188" y="4585"/>
                    <a:pt x="2074" y="4375"/>
                    <a:pt x="2074" y="4147"/>
                  </a:cubicBezTo>
                  <a:cubicBezTo>
                    <a:pt x="2074" y="4014"/>
                    <a:pt x="2112" y="3900"/>
                    <a:pt x="2188" y="3805"/>
                  </a:cubicBezTo>
                  <a:cubicBezTo>
                    <a:pt x="2264" y="3691"/>
                    <a:pt x="2359" y="3557"/>
                    <a:pt x="2511" y="3481"/>
                  </a:cubicBezTo>
                  <a:cubicBezTo>
                    <a:pt x="2663" y="3348"/>
                    <a:pt x="2873" y="3291"/>
                    <a:pt x="3139" y="3215"/>
                  </a:cubicBezTo>
                  <a:cubicBezTo>
                    <a:pt x="3405" y="3139"/>
                    <a:pt x="3728" y="3120"/>
                    <a:pt x="4109" y="3082"/>
                  </a:cubicBezTo>
                  <a:close/>
                  <a:moveTo>
                    <a:pt x="6030" y="6277"/>
                  </a:moveTo>
                  <a:cubicBezTo>
                    <a:pt x="6563" y="6277"/>
                    <a:pt x="6943" y="6373"/>
                    <a:pt x="7171" y="6544"/>
                  </a:cubicBezTo>
                  <a:cubicBezTo>
                    <a:pt x="7438" y="6715"/>
                    <a:pt x="7552" y="6943"/>
                    <a:pt x="7552" y="7228"/>
                  </a:cubicBezTo>
                  <a:cubicBezTo>
                    <a:pt x="7552" y="7400"/>
                    <a:pt x="7514" y="7571"/>
                    <a:pt x="7438" y="7704"/>
                  </a:cubicBezTo>
                  <a:cubicBezTo>
                    <a:pt x="7361" y="7875"/>
                    <a:pt x="7247" y="7989"/>
                    <a:pt x="7057" y="8103"/>
                  </a:cubicBezTo>
                  <a:cubicBezTo>
                    <a:pt x="6867" y="8237"/>
                    <a:pt x="6658" y="8332"/>
                    <a:pt x="6372" y="8389"/>
                  </a:cubicBezTo>
                  <a:cubicBezTo>
                    <a:pt x="6087" y="8465"/>
                    <a:pt x="5745" y="8522"/>
                    <a:pt x="5345" y="8541"/>
                  </a:cubicBezTo>
                  <a:lnTo>
                    <a:pt x="5326" y="8541"/>
                  </a:lnTo>
                  <a:lnTo>
                    <a:pt x="5326" y="6334"/>
                  </a:lnTo>
                  <a:cubicBezTo>
                    <a:pt x="5440" y="6334"/>
                    <a:pt x="5554" y="6334"/>
                    <a:pt x="5688" y="6296"/>
                  </a:cubicBezTo>
                  <a:cubicBezTo>
                    <a:pt x="5802" y="6277"/>
                    <a:pt x="5916" y="6277"/>
                    <a:pt x="6030" y="6277"/>
                  </a:cubicBezTo>
                  <a:close/>
                  <a:moveTo>
                    <a:pt x="4109" y="1"/>
                  </a:moveTo>
                  <a:lnTo>
                    <a:pt x="4109" y="1560"/>
                  </a:lnTo>
                  <a:cubicBezTo>
                    <a:pt x="3424" y="1598"/>
                    <a:pt x="2835" y="1693"/>
                    <a:pt x="2359" y="1846"/>
                  </a:cubicBezTo>
                  <a:cubicBezTo>
                    <a:pt x="1883" y="2017"/>
                    <a:pt x="1503" y="2226"/>
                    <a:pt x="1180" y="2473"/>
                  </a:cubicBezTo>
                  <a:cubicBezTo>
                    <a:pt x="894" y="2701"/>
                    <a:pt x="685" y="2987"/>
                    <a:pt x="552" y="3310"/>
                  </a:cubicBezTo>
                  <a:cubicBezTo>
                    <a:pt x="419" y="3614"/>
                    <a:pt x="362" y="3938"/>
                    <a:pt x="362" y="4261"/>
                  </a:cubicBezTo>
                  <a:cubicBezTo>
                    <a:pt x="362" y="4604"/>
                    <a:pt x="457" y="4946"/>
                    <a:pt x="590" y="5231"/>
                  </a:cubicBezTo>
                  <a:cubicBezTo>
                    <a:pt x="742" y="5517"/>
                    <a:pt x="951" y="5745"/>
                    <a:pt x="1218" y="5935"/>
                  </a:cubicBezTo>
                  <a:cubicBezTo>
                    <a:pt x="1446" y="6144"/>
                    <a:pt x="1750" y="6277"/>
                    <a:pt x="2093" y="6373"/>
                  </a:cubicBezTo>
                  <a:cubicBezTo>
                    <a:pt x="2416" y="6468"/>
                    <a:pt x="2777" y="6525"/>
                    <a:pt x="3139" y="6525"/>
                  </a:cubicBezTo>
                  <a:cubicBezTo>
                    <a:pt x="3310" y="6525"/>
                    <a:pt x="3443" y="6525"/>
                    <a:pt x="3614" y="6487"/>
                  </a:cubicBezTo>
                  <a:cubicBezTo>
                    <a:pt x="3748" y="6487"/>
                    <a:pt x="3938" y="6468"/>
                    <a:pt x="4109" y="6449"/>
                  </a:cubicBezTo>
                  <a:lnTo>
                    <a:pt x="4109" y="8484"/>
                  </a:lnTo>
                  <a:cubicBezTo>
                    <a:pt x="3805" y="8465"/>
                    <a:pt x="3500" y="8446"/>
                    <a:pt x="3215" y="8370"/>
                  </a:cubicBezTo>
                  <a:cubicBezTo>
                    <a:pt x="2930" y="8332"/>
                    <a:pt x="2644" y="8256"/>
                    <a:pt x="2378" y="8160"/>
                  </a:cubicBezTo>
                  <a:cubicBezTo>
                    <a:pt x="2112" y="8065"/>
                    <a:pt x="1845" y="7970"/>
                    <a:pt x="1598" y="7856"/>
                  </a:cubicBezTo>
                  <a:cubicBezTo>
                    <a:pt x="1332" y="7723"/>
                    <a:pt x="1085" y="7609"/>
                    <a:pt x="837" y="7476"/>
                  </a:cubicBezTo>
                  <a:lnTo>
                    <a:pt x="0" y="8769"/>
                  </a:lnTo>
                  <a:cubicBezTo>
                    <a:pt x="571" y="9073"/>
                    <a:pt x="1180" y="9340"/>
                    <a:pt x="1902" y="9549"/>
                  </a:cubicBezTo>
                  <a:cubicBezTo>
                    <a:pt x="2587" y="9777"/>
                    <a:pt x="3348" y="9891"/>
                    <a:pt x="4166" y="9929"/>
                  </a:cubicBezTo>
                  <a:lnTo>
                    <a:pt x="4166" y="11508"/>
                  </a:lnTo>
                  <a:lnTo>
                    <a:pt x="5402" y="11508"/>
                  </a:lnTo>
                  <a:lnTo>
                    <a:pt x="5402" y="9910"/>
                  </a:lnTo>
                  <a:cubicBezTo>
                    <a:pt x="6011" y="9891"/>
                    <a:pt x="6563" y="9777"/>
                    <a:pt x="7038" y="9625"/>
                  </a:cubicBezTo>
                  <a:cubicBezTo>
                    <a:pt x="7514" y="9454"/>
                    <a:pt x="7932" y="9264"/>
                    <a:pt x="8274" y="9016"/>
                  </a:cubicBezTo>
                  <a:cubicBezTo>
                    <a:pt x="8598" y="8750"/>
                    <a:pt x="8864" y="8465"/>
                    <a:pt x="9054" y="8103"/>
                  </a:cubicBezTo>
                  <a:cubicBezTo>
                    <a:pt x="9245" y="7780"/>
                    <a:pt x="9340" y="7362"/>
                    <a:pt x="9340" y="6943"/>
                  </a:cubicBezTo>
                  <a:cubicBezTo>
                    <a:pt x="9340" y="6582"/>
                    <a:pt x="9264" y="6277"/>
                    <a:pt x="9149" y="5992"/>
                  </a:cubicBezTo>
                  <a:cubicBezTo>
                    <a:pt x="9016" y="5726"/>
                    <a:pt x="8845" y="5460"/>
                    <a:pt x="8579" y="5269"/>
                  </a:cubicBezTo>
                  <a:cubicBezTo>
                    <a:pt x="8351" y="5079"/>
                    <a:pt x="8027" y="4946"/>
                    <a:pt x="7647" y="4832"/>
                  </a:cubicBezTo>
                  <a:cubicBezTo>
                    <a:pt x="7266" y="4699"/>
                    <a:pt x="6848" y="4661"/>
                    <a:pt x="6372" y="4661"/>
                  </a:cubicBezTo>
                  <a:cubicBezTo>
                    <a:pt x="6201" y="4661"/>
                    <a:pt x="6030" y="4661"/>
                    <a:pt x="5878" y="4680"/>
                  </a:cubicBezTo>
                  <a:cubicBezTo>
                    <a:pt x="5707" y="4699"/>
                    <a:pt x="5535" y="4699"/>
                    <a:pt x="5364" y="4737"/>
                  </a:cubicBezTo>
                  <a:lnTo>
                    <a:pt x="5364" y="3063"/>
                  </a:lnTo>
                  <a:cubicBezTo>
                    <a:pt x="5821" y="3139"/>
                    <a:pt x="6258" y="3215"/>
                    <a:pt x="6658" y="3329"/>
                  </a:cubicBezTo>
                  <a:cubicBezTo>
                    <a:pt x="7057" y="3443"/>
                    <a:pt x="7419" y="3595"/>
                    <a:pt x="7780" y="3729"/>
                  </a:cubicBezTo>
                  <a:lnTo>
                    <a:pt x="8484" y="2397"/>
                  </a:lnTo>
                  <a:cubicBezTo>
                    <a:pt x="8027" y="2207"/>
                    <a:pt x="7533" y="2036"/>
                    <a:pt x="7019" y="1903"/>
                  </a:cubicBezTo>
                  <a:cubicBezTo>
                    <a:pt x="6487" y="1750"/>
                    <a:pt x="5916" y="1655"/>
                    <a:pt x="5345" y="1617"/>
                  </a:cubicBezTo>
                  <a:lnTo>
                    <a:pt x="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983525" y="1693500"/>
              <a:ext cx="321950" cy="25700"/>
            </a:xfrm>
            <a:custGeom>
              <a:avLst/>
              <a:gdLst/>
              <a:ahLst/>
              <a:cxnLst/>
              <a:rect l="l" t="t" r="r" b="b"/>
              <a:pathLst>
                <a:path w="1287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2878" y="1027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984000" y="1761500"/>
              <a:ext cx="181675" cy="25700"/>
            </a:xfrm>
            <a:custGeom>
              <a:avLst/>
              <a:gdLst/>
              <a:ahLst/>
              <a:cxnLst/>
              <a:rect l="l" t="t" r="r" b="b"/>
              <a:pathLst>
                <a:path w="726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266" y="1027"/>
                  </a:lnTo>
                  <a:lnTo>
                    <a:pt x="7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1207025" y="1761500"/>
              <a:ext cx="97975" cy="25700"/>
            </a:xfrm>
            <a:custGeom>
              <a:avLst/>
              <a:gdLst/>
              <a:ahLst/>
              <a:cxnLst/>
              <a:rect l="l" t="t" r="r" b="b"/>
              <a:pathLst>
                <a:path w="3919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3919" y="1027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1234125" y="1828550"/>
              <a:ext cx="70875" cy="25700"/>
            </a:xfrm>
            <a:custGeom>
              <a:avLst/>
              <a:gdLst/>
              <a:ahLst/>
              <a:cxnLst/>
              <a:rect l="l" t="t" r="r" b="b"/>
              <a:pathLst>
                <a:path w="283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2835" y="1027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984000" y="1828550"/>
              <a:ext cx="195925" cy="25700"/>
            </a:xfrm>
            <a:custGeom>
              <a:avLst/>
              <a:gdLst/>
              <a:ahLst/>
              <a:cxnLst/>
              <a:rect l="l" t="t" r="r" b="b"/>
              <a:pathLst>
                <a:path w="78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837" y="1027"/>
                  </a:lnTo>
                  <a:lnTo>
                    <a:pt x="7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1096700" y="1897025"/>
              <a:ext cx="208775" cy="25700"/>
            </a:xfrm>
            <a:custGeom>
              <a:avLst/>
              <a:gdLst/>
              <a:ahLst/>
              <a:cxnLst/>
              <a:rect l="l" t="t" r="r" b="b"/>
              <a:pathLst>
                <a:path w="8351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8351" y="1027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1137125" y="1968825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6715" y="1027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1060075" y="2111950"/>
              <a:ext cx="244925" cy="25225"/>
            </a:xfrm>
            <a:custGeom>
              <a:avLst/>
              <a:gdLst/>
              <a:ahLst/>
              <a:cxnLst/>
              <a:rect l="l" t="t" r="r" b="b"/>
              <a:pathLst>
                <a:path w="9797" h="1009" extrusionOk="0">
                  <a:moveTo>
                    <a:pt x="1" y="0"/>
                  </a:moveTo>
                  <a:lnTo>
                    <a:pt x="1" y="1009"/>
                  </a:lnTo>
                  <a:lnTo>
                    <a:pt x="9797" y="1009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1060075" y="2170925"/>
              <a:ext cx="244925" cy="25700"/>
            </a:xfrm>
            <a:custGeom>
              <a:avLst/>
              <a:gdLst/>
              <a:ahLst/>
              <a:cxnLst/>
              <a:rect l="l" t="t" r="r" b="b"/>
              <a:pathLst>
                <a:path w="9797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9797" y="102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1137125" y="2230350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6715" y="1028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2597925" y="2479525"/>
              <a:ext cx="121275" cy="1212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667350" y="2548475"/>
              <a:ext cx="85600" cy="85625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2879425" y="2548475"/>
              <a:ext cx="52325" cy="52325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2737725" y="2742500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1635034" y="156403"/>
              <a:ext cx="70875" cy="70875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0" y="0"/>
                  </a:moveTo>
                  <a:lnTo>
                    <a:pt x="0" y="2835"/>
                  </a:lnTo>
                  <a:lnTo>
                    <a:pt x="2834" y="283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1592709" y="191578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1501884" y="199678"/>
              <a:ext cx="38075" cy="38050"/>
            </a:xfrm>
            <a:custGeom>
              <a:avLst/>
              <a:gdLst/>
              <a:ahLst/>
              <a:cxnLst/>
              <a:rect l="l" t="t" r="r" b="b"/>
              <a:pathLst>
                <a:path w="1523" h="1522" extrusionOk="0">
                  <a:moveTo>
                    <a:pt x="0" y="0"/>
                  </a:moveTo>
                  <a:lnTo>
                    <a:pt x="0" y="1522"/>
                  </a:lnTo>
                  <a:lnTo>
                    <a:pt x="1522" y="1522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2524200" y="1567000"/>
              <a:ext cx="64225" cy="6422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" y="1"/>
                  </a:moveTo>
                  <a:lnTo>
                    <a:pt x="1" y="2568"/>
                  </a:lnTo>
                  <a:lnTo>
                    <a:pt x="2569" y="2568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2511850" y="1461925"/>
              <a:ext cx="33300" cy="33300"/>
            </a:xfrm>
            <a:custGeom>
              <a:avLst/>
              <a:gdLst/>
              <a:ahLst/>
              <a:cxnLst/>
              <a:rect l="l" t="t" r="r" b="b"/>
              <a:pathLst>
                <a:path w="1332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1332" y="1331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2391075" y="15251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2307375" y="1326875"/>
              <a:ext cx="48525" cy="49000"/>
            </a:xfrm>
            <a:custGeom>
              <a:avLst/>
              <a:gdLst/>
              <a:ahLst/>
              <a:cxnLst/>
              <a:rect l="l" t="t" r="r" b="b"/>
              <a:pathLst>
                <a:path w="1941" h="1960" extrusionOk="0">
                  <a:moveTo>
                    <a:pt x="0" y="0"/>
                  </a:moveTo>
                  <a:lnTo>
                    <a:pt x="0" y="1959"/>
                  </a:lnTo>
                  <a:lnTo>
                    <a:pt x="1941" y="1959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43"/>
            <p:cNvGrpSpPr/>
            <p:nvPr/>
          </p:nvGrpSpPr>
          <p:grpSpPr>
            <a:xfrm>
              <a:off x="3365969" y="-253549"/>
              <a:ext cx="256800" cy="245850"/>
              <a:chOff x="3365969" y="-253549"/>
              <a:chExt cx="256800" cy="245850"/>
            </a:xfrm>
          </p:grpSpPr>
          <p:sp>
            <p:nvSpPr>
              <p:cNvPr id="2041" name="Google Shape;2041;p43"/>
              <p:cNvSpPr/>
              <p:nvPr/>
            </p:nvSpPr>
            <p:spPr>
              <a:xfrm>
                <a:off x="3391644" y="-151324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3"/>
              <p:cNvSpPr/>
              <p:nvPr/>
            </p:nvSpPr>
            <p:spPr>
              <a:xfrm>
                <a:off x="3462969" y="-81899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3"/>
              <p:cNvSpPr/>
              <p:nvPr/>
            </p:nvSpPr>
            <p:spPr>
              <a:xfrm>
                <a:off x="3553794" y="-194599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3"/>
              <p:cNvSpPr/>
              <p:nvPr/>
            </p:nvSpPr>
            <p:spPr>
              <a:xfrm>
                <a:off x="3365969" y="-253549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5" name="Google Shape;2045;p43"/>
            <p:cNvSpPr/>
            <p:nvPr/>
          </p:nvSpPr>
          <p:spPr>
            <a:xfrm>
              <a:off x="2720253" y="147430"/>
              <a:ext cx="94175" cy="9465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2645603" y="204005"/>
              <a:ext cx="107000" cy="107025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2538603" y="171205"/>
              <a:ext cx="57075" cy="57100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781077" y="1901300"/>
              <a:ext cx="82275" cy="81800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3831952" y="1949800"/>
              <a:ext cx="95600" cy="96075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3916602" y="1873250"/>
              <a:ext cx="99400" cy="99400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3136328" y="415698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2302" y="2302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43"/>
            <p:cNvGrpSpPr/>
            <p:nvPr/>
          </p:nvGrpSpPr>
          <p:grpSpPr>
            <a:xfrm>
              <a:off x="855125" y="-39522"/>
              <a:ext cx="642034" cy="707745"/>
              <a:chOff x="855125" y="-39522"/>
              <a:chExt cx="642034" cy="707745"/>
            </a:xfrm>
          </p:grpSpPr>
          <p:sp>
            <p:nvSpPr>
              <p:cNvPr id="2053" name="Google Shape;2053;p43"/>
              <p:cNvSpPr/>
              <p:nvPr/>
            </p:nvSpPr>
            <p:spPr>
              <a:xfrm>
                <a:off x="1440059" y="-39522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3"/>
              <p:cNvSpPr/>
              <p:nvPr/>
            </p:nvSpPr>
            <p:spPr>
              <a:xfrm>
                <a:off x="855125" y="534598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3"/>
              <p:cNvSpPr/>
              <p:nvPr/>
            </p:nvSpPr>
            <p:spPr>
              <a:xfrm>
                <a:off x="917425" y="596873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6" name="Google Shape;2056;p43"/>
            <p:cNvSpPr/>
            <p:nvPr/>
          </p:nvSpPr>
          <p:spPr>
            <a:xfrm>
              <a:off x="835625" y="2706825"/>
              <a:ext cx="93725" cy="93700"/>
            </a:xfrm>
            <a:custGeom>
              <a:avLst/>
              <a:gdLst/>
              <a:ahLst/>
              <a:cxnLst/>
              <a:rect l="l" t="t" r="r" b="b"/>
              <a:pathLst>
                <a:path w="3749" h="3748" extrusionOk="0">
                  <a:moveTo>
                    <a:pt x="1" y="0"/>
                  </a:moveTo>
                  <a:lnTo>
                    <a:pt x="1" y="3748"/>
                  </a:lnTo>
                  <a:lnTo>
                    <a:pt x="3748" y="374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1015850" y="2810475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580" y="1580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604456" y="22717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4"/>
                  </a:lnTo>
                  <a:lnTo>
                    <a:pt x="2853" y="2854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656756" y="2325450"/>
              <a:ext cx="55650" cy="56150"/>
            </a:xfrm>
            <a:custGeom>
              <a:avLst/>
              <a:gdLst/>
              <a:ahLst/>
              <a:cxnLst/>
              <a:rect l="l" t="t" r="r" b="b"/>
              <a:pathLst>
                <a:path w="2226" h="2246" extrusionOk="0">
                  <a:moveTo>
                    <a:pt x="1" y="1"/>
                  </a:moveTo>
                  <a:lnTo>
                    <a:pt x="1" y="2245"/>
                  </a:lnTo>
                  <a:lnTo>
                    <a:pt x="2226" y="2245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735206" y="2278375"/>
              <a:ext cx="36175" cy="36650"/>
            </a:xfrm>
            <a:custGeom>
              <a:avLst/>
              <a:gdLst/>
              <a:ahLst/>
              <a:cxnLst/>
              <a:rect l="l" t="t" r="r" b="b"/>
              <a:pathLst>
                <a:path w="1447" h="1466" extrusionOk="0">
                  <a:moveTo>
                    <a:pt x="1" y="1"/>
                  </a:moveTo>
                  <a:lnTo>
                    <a:pt x="1" y="1465"/>
                  </a:lnTo>
                  <a:lnTo>
                    <a:pt x="1447" y="14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574956" y="2229875"/>
              <a:ext cx="23800" cy="23800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2"/>
                  </a:lnTo>
                  <a:lnTo>
                    <a:pt x="952" y="952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4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067" name="Google Shape;2067;p4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068" name="Google Shape;2068;p4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9" name="Google Shape;2069;p4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070" name="Google Shape;2070;p4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4" name="Google Shape;2074;p4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075" name="Google Shape;2075;p4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44"/>
          <p:cNvSpPr txBox="1">
            <a:spLocks noGrp="1"/>
          </p:cNvSpPr>
          <p:nvPr>
            <p:ph type="subTitle" idx="1"/>
          </p:nvPr>
        </p:nvSpPr>
        <p:spPr>
          <a:xfrm>
            <a:off x="719600" y="52592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Orbitron"/>
                <a:ea typeface="Orbitron"/>
                <a:cs typeface="Orbitron"/>
                <a:sym typeface="Orbitron"/>
              </a:rPr>
              <a:t>O que é</a:t>
            </a: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blockchain?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Blockchain é uma tecnologia de registro de informações em um banco de dados compartilhado, público e descentralizado. </a:t>
            </a: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As informações são armazenadas em blocos, que são organizados em uma cadeia. </a:t>
            </a: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Cada bloco contém um hash do bloco anterior, o que cria um registro imutável das transações.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80" name="Google Shape;20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675" y="1183575"/>
            <a:ext cx="3424600" cy="26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45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086" name="Google Shape;2086;p4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087" name="Google Shape;2087;p4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089" name="Google Shape;2089;p4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3" name="Google Shape;2093;p4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094" name="Google Shape;2094;p4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8" name="Google Shape;2098;p45"/>
          <p:cNvSpPr txBox="1">
            <a:spLocks noGrp="1"/>
          </p:cNvSpPr>
          <p:nvPr>
            <p:ph type="subTitle" idx="1"/>
          </p:nvPr>
        </p:nvSpPr>
        <p:spPr>
          <a:xfrm>
            <a:off x="744650" y="81087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Pilares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Descentralização.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Imutabilidade.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Consenso.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Segurança.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Transparência.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99" name="Google Shape;20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375" y="1296913"/>
            <a:ext cx="3399550" cy="254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6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105" name="Google Shape;2105;p4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106" name="Google Shape;2106;p4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7" name="Google Shape;2107;p4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108" name="Google Shape;2108;p4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2" name="Google Shape;2112;p4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113" name="Google Shape;2113;p4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46"/>
          <p:cNvSpPr txBox="1">
            <a:spLocks noGrp="1"/>
          </p:cNvSpPr>
          <p:nvPr>
            <p:ph type="subTitle" idx="1"/>
          </p:nvPr>
        </p:nvSpPr>
        <p:spPr>
          <a:xfrm>
            <a:off x="764508" y="1313300"/>
            <a:ext cx="77517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A descentralização é um dos princípios mais importantes de uma rede blockchain. Em vez de depender de uma autoridade central, o blockchain opera em uma rede distribuída de computadores chamados nós. Cada agrupamento de nó possui uma cópia completa do livro-razão (blockchain) e participa do processo de validação das transações. Isso elimina a necessidade de uma autoridade central e torna a rede mais resistente a falhas e ataques.</a:t>
            </a:r>
            <a:endParaRPr sz="18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highlight>
                <a:srgbClr val="13131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18" name="Google Shape;2118;p46"/>
          <p:cNvSpPr txBox="1"/>
          <p:nvPr/>
        </p:nvSpPr>
        <p:spPr>
          <a:xfrm>
            <a:off x="774450" y="445675"/>
            <a:ext cx="7751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Descentralização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47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124" name="Google Shape;2124;p4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125" name="Google Shape;2125;p4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6" name="Google Shape;2126;p4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127" name="Google Shape;2127;p4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1" name="Google Shape;2131;p4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132" name="Google Shape;2132;p4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47"/>
          <p:cNvSpPr txBox="1">
            <a:spLocks noGrp="1"/>
          </p:cNvSpPr>
          <p:nvPr>
            <p:ph type="subTitle" idx="1"/>
          </p:nvPr>
        </p:nvSpPr>
        <p:spPr>
          <a:xfrm>
            <a:off x="764508" y="1313300"/>
            <a:ext cx="77517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A imutabilidade é uma característica chave do blockchain que garante que as transações registradas têm uma probabilidade baixíssima de serem alteradas ou apagadas após terem sido adicionadas à cadeia de blocos. Uma vez que uma transação é validada e adicionada ao blockchain, ela se torna parte do histórico permanente e é virtualmente impossível de ser modificada, garantindo a integridade dos dados.</a:t>
            </a:r>
            <a:endParaRPr sz="24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highlight>
                <a:srgbClr val="13131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37" name="Google Shape;2137;p47"/>
          <p:cNvSpPr txBox="1"/>
          <p:nvPr/>
        </p:nvSpPr>
        <p:spPr>
          <a:xfrm>
            <a:off x="774450" y="445675"/>
            <a:ext cx="7751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Imutabilidade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48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143" name="Google Shape;2143;p4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144" name="Google Shape;2144;p4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5" name="Google Shape;2145;p4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146" name="Google Shape;2146;p4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50" name="Google Shape;2150;p4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151" name="Google Shape;2151;p4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5" name="Google Shape;2155;p48"/>
          <p:cNvSpPr txBox="1">
            <a:spLocks noGrp="1"/>
          </p:cNvSpPr>
          <p:nvPr>
            <p:ph type="subTitle" idx="1"/>
          </p:nvPr>
        </p:nvSpPr>
        <p:spPr>
          <a:xfrm>
            <a:off x="764508" y="1313300"/>
            <a:ext cx="77517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O consenso é o processo pelo qual os nós na rede blockchain concordam com o estado atual do livro-razão e validam novas transações antes de serem adicionadas ao blockchain. Existem várias formas de alcançar o consenso, como Proof of Work (Prova de Trabalho), Proof of Stake (Prova de Participação) e outros algoritmos de consenso. O consenso garante que todos os participantes da rede concordem com o mesmo conjunto de regras, evitando a necessidade de uma autoridade central para validar as transações.</a:t>
            </a:r>
            <a:endParaRPr sz="30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highlight>
                <a:srgbClr val="13131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56" name="Google Shape;2156;p48"/>
          <p:cNvSpPr txBox="1"/>
          <p:nvPr/>
        </p:nvSpPr>
        <p:spPr>
          <a:xfrm>
            <a:off x="774450" y="445675"/>
            <a:ext cx="7751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Consenso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4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162" name="Google Shape;2162;p4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163" name="Google Shape;2163;p4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4" name="Google Shape;2164;p4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165" name="Google Shape;2165;p4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9" name="Google Shape;2169;p4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170" name="Google Shape;2170;p4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" name="Google Shape;2174;p49"/>
          <p:cNvSpPr txBox="1">
            <a:spLocks noGrp="1"/>
          </p:cNvSpPr>
          <p:nvPr>
            <p:ph type="subTitle" idx="1"/>
          </p:nvPr>
        </p:nvSpPr>
        <p:spPr>
          <a:xfrm>
            <a:off x="764508" y="1313300"/>
            <a:ext cx="77517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A segurança é um aspecto crítico de uma rede blockchain. Ela é alcançada por meio do uso de criptografia robusta para proteger os dados e garantir que apenas os proprietários legítimos possam acessar e realizar transações no blockchain. A combinação de criptografia e descentralização torna o blockchain altamente seguro contra ataques maliciosos.</a:t>
            </a:r>
            <a:endParaRPr sz="36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highlight>
                <a:srgbClr val="13131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75" name="Google Shape;2175;p49"/>
          <p:cNvSpPr txBox="1"/>
          <p:nvPr/>
        </p:nvSpPr>
        <p:spPr>
          <a:xfrm>
            <a:off x="774450" y="445675"/>
            <a:ext cx="7751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Segurança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5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181" name="Google Shape;2181;p5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182" name="Google Shape;2182;p5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3" name="Google Shape;2183;p5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184" name="Google Shape;2184;p5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5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5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5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8" name="Google Shape;2188;p5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189" name="Google Shape;2189;p5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3" name="Google Shape;2193;p50"/>
          <p:cNvSpPr txBox="1">
            <a:spLocks noGrp="1"/>
          </p:cNvSpPr>
          <p:nvPr>
            <p:ph type="subTitle" idx="1"/>
          </p:nvPr>
        </p:nvSpPr>
        <p:spPr>
          <a:xfrm>
            <a:off x="764508" y="1313300"/>
            <a:ext cx="77517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A transparência é promovida pelo fato de que todas as transações registradas no blockchain são visíveis a todos os participantes da rede. Isso cria um ambiente aberto em que as informações são facilmente auditáveis e verifica-se a integridade do sistema.</a:t>
            </a:r>
            <a:endParaRPr sz="4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highlight>
                <a:srgbClr val="13131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94" name="Google Shape;2194;p50"/>
          <p:cNvSpPr txBox="1"/>
          <p:nvPr/>
        </p:nvSpPr>
        <p:spPr>
          <a:xfrm>
            <a:off x="774450" y="445675"/>
            <a:ext cx="7751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Transparência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Conclusão</a:t>
            </a:r>
            <a:endParaRPr/>
          </a:p>
        </p:txBody>
      </p:sp>
      <p:sp>
        <p:nvSpPr>
          <p:cNvPr id="1529" name="Google Shape;1529;p3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1530" name="Google Shape;1530;p3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Teoria </a:t>
            </a:r>
            <a:endParaRPr/>
          </a:p>
        </p:txBody>
      </p:sp>
      <p:sp>
        <p:nvSpPr>
          <p:cNvPr id="1531" name="Google Shape;1531;p3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Projeto </a:t>
            </a:r>
            <a:endParaRPr/>
          </a:p>
        </p:txBody>
      </p:sp>
      <p:sp>
        <p:nvSpPr>
          <p:cNvPr id="1532" name="Google Shape;1532;p33"/>
          <p:cNvSpPr txBox="1">
            <a:spLocks noGrp="1"/>
          </p:cNvSpPr>
          <p:nvPr>
            <p:ph type="title" idx="2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533" name="Google Shape;1533;p3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Ideia </a:t>
            </a:r>
            <a:endParaRPr/>
          </a:p>
        </p:txBody>
      </p:sp>
      <p:sp>
        <p:nvSpPr>
          <p:cNvPr id="1534" name="Google Shape;1534;p3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Solução </a:t>
            </a:r>
            <a:endParaRPr/>
          </a:p>
        </p:txBody>
      </p:sp>
      <p:sp>
        <p:nvSpPr>
          <p:cNvPr id="1535" name="Google Shape;1535;p33"/>
          <p:cNvSpPr txBox="1">
            <a:spLocks noGrp="1"/>
          </p:cNvSpPr>
          <p:nvPr>
            <p:ph type="title" idx="4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36" name="Google Shape;1536;p33"/>
          <p:cNvSpPr txBox="1">
            <a:spLocks noGrp="1"/>
          </p:cNvSpPr>
          <p:nvPr>
            <p:ph type="title" idx="7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37" name="Google Shape;1537;p33"/>
          <p:cNvSpPr txBox="1">
            <a:spLocks noGrp="1"/>
          </p:cNvSpPr>
          <p:nvPr>
            <p:ph type="title" idx="13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38" name="Google Shape;1538;p33"/>
          <p:cNvSpPr txBox="1">
            <a:spLocks noGrp="1"/>
          </p:cNvSpPr>
          <p:nvPr>
            <p:ph type="title" idx="16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539" name="Google Shape;1539;p33"/>
          <p:cNvSpPr txBox="1">
            <a:spLocks noGrp="1"/>
          </p:cNvSpPr>
          <p:nvPr>
            <p:ph type="title" idx="19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540" name="Google Shape;1540;p3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Jornada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5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200" name="Google Shape;2200;p5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201" name="Google Shape;2201;p5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5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203" name="Google Shape;2203;p5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5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5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5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7" name="Google Shape;2207;p5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208" name="Google Shape;2208;p5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2" name="Google Shape;2212;p51"/>
          <p:cNvSpPr txBox="1">
            <a:spLocks noGrp="1"/>
          </p:cNvSpPr>
          <p:nvPr>
            <p:ph type="subTitle" idx="1"/>
          </p:nvPr>
        </p:nvSpPr>
        <p:spPr>
          <a:xfrm>
            <a:off x="744650" y="81087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Soluções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Finanças.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Saúde.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Logística.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Governo.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2200"/>
              <a:buFont typeface="Archivo"/>
              <a:buAutoNum type="arabicPeriod"/>
            </a:pPr>
            <a:r>
              <a:rPr lang="en" sz="2200">
                <a:solidFill>
                  <a:srgbClr val="E3E3E3"/>
                </a:solidFill>
                <a:latin typeface="Archivo"/>
                <a:ea typeface="Archivo"/>
                <a:cs typeface="Archivo"/>
                <a:sym typeface="Archivo"/>
              </a:rPr>
              <a:t>Etc.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13" name="Google Shape;22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425" y="1373550"/>
            <a:ext cx="4812500" cy="28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5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219" name="Google Shape;2219;p5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220" name="Google Shape;2220;p5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1" name="Google Shape;2221;p5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222" name="Google Shape;2222;p5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5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5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5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6" name="Google Shape;2226;p5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227" name="Google Shape;2227;p5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1" name="Google Shape;2231;p52"/>
          <p:cNvSpPr txBox="1">
            <a:spLocks noGrp="1"/>
          </p:cNvSpPr>
          <p:nvPr>
            <p:ph type="subTitle" idx="1"/>
          </p:nvPr>
        </p:nvSpPr>
        <p:spPr>
          <a:xfrm>
            <a:off x="699013" y="76712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Finanças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Ripple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rede global de pagamentos que usa blockchain para efetuar transferências financeiras de forma rápida, barata e segura.</a:t>
            </a:r>
            <a:endParaRPr sz="1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Ethereum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contratos inteligentes que permite o desenvolvimento de aplicações descentralizadas.</a:t>
            </a:r>
            <a:endParaRPr sz="1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Hyperledger Fabric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projetada para o setor corporativo.</a:t>
            </a:r>
            <a:endParaRPr sz="1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Corda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projetada para o setor financeiro.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32" name="Google Shape;22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400" y="430949"/>
            <a:ext cx="2039246" cy="5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52"/>
          <p:cNvPicPr preferRelativeResize="0"/>
          <p:nvPr/>
        </p:nvPicPr>
        <p:blipFill rotWithShape="1">
          <a:blip r:embed="rId4">
            <a:alphaModFix/>
          </a:blip>
          <a:srcRect l="16720" t="19895" r="16479" b="17834"/>
          <a:stretch/>
        </p:blipFill>
        <p:spPr>
          <a:xfrm>
            <a:off x="6619323" y="1350525"/>
            <a:ext cx="1783952" cy="12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750" y="2794326"/>
            <a:ext cx="309455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801" y="3970377"/>
            <a:ext cx="2458900" cy="7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53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241" name="Google Shape;2241;p53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242" name="Google Shape;2242;p5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3" name="Google Shape;2243;p5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244" name="Google Shape;2244;p5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5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5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5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8" name="Google Shape;2248;p53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249" name="Google Shape;2249;p5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53"/>
          <p:cNvSpPr txBox="1">
            <a:spLocks noGrp="1"/>
          </p:cNvSpPr>
          <p:nvPr>
            <p:ph type="subTitle" idx="1"/>
          </p:nvPr>
        </p:nvSpPr>
        <p:spPr>
          <a:xfrm>
            <a:off x="699013" y="76712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Saúde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MedRec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 projeto que usa blockchain para armazenar e compartilhar registros médicos de forma segura e eficiente.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Open Health Network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rede de organizações de saúde que usam blockchain para compartilhar dados de saúde de forma segura e privada.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HealthCoin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que recompensa os usuários por compartilhar dados de saúde.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54" name="Google Shape;2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074" y="443001"/>
            <a:ext cx="1398500" cy="16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045" y="1878425"/>
            <a:ext cx="1628175" cy="16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738" y="3740726"/>
            <a:ext cx="23812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262" name="Google Shape;2262;p5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263" name="Google Shape;2263;p5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4" name="Google Shape;2264;p5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265" name="Google Shape;2265;p5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5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5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5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9" name="Google Shape;2269;p5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270" name="Google Shape;2270;p5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4" name="Google Shape;2274;p54"/>
          <p:cNvSpPr txBox="1">
            <a:spLocks noGrp="1"/>
          </p:cNvSpPr>
          <p:nvPr>
            <p:ph type="subTitle" idx="1"/>
          </p:nvPr>
        </p:nvSpPr>
        <p:spPr>
          <a:xfrm>
            <a:off x="699013" y="76712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Logística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TradeLens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que rastreia mercadorias em toda a cadeia de suprimentos.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Marco Polo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que facilita o comércio internacional.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We.Trade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uma plataforma de blockchain que conecta empresas e instituições financeiras para automatizar transações financeiras.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5" name="Google Shape;2275;p54"/>
          <p:cNvPicPr preferRelativeResize="0"/>
          <p:nvPr/>
        </p:nvPicPr>
        <p:blipFill rotWithShape="1">
          <a:blip r:embed="rId3">
            <a:alphaModFix/>
          </a:blip>
          <a:srcRect l="14393" t="21860" r="12656" b="20957"/>
          <a:stretch/>
        </p:blipFill>
        <p:spPr>
          <a:xfrm>
            <a:off x="7189200" y="857800"/>
            <a:ext cx="1716925" cy="8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022" y="1714906"/>
            <a:ext cx="2513400" cy="171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838" y="3753175"/>
            <a:ext cx="2306575" cy="5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55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03.</a:t>
            </a:r>
            <a:r>
              <a:rPr lang="en" sz="1800"/>
              <a:t> 	A Solução</a:t>
            </a:r>
            <a:endParaRPr sz="1800"/>
          </a:p>
        </p:txBody>
      </p:sp>
      <p:grpSp>
        <p:nvGrpSpPr>
          <p:cNvPr id="2283" name="Google Shape;2283;p5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284" name="Google Shape;2284;p5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5" name="Google Shape;2285;p5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286" name="Google Shape;2286;p5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5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0" name="Google Shape;2290;p5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291" name="Google Shape;2291;p5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5" name="Google Shape;2295;p55"/>
          <p:cNvSpPr txBox="1">
            <a:spLocks noGrp="1"/>
          </p:cNvSpPr>
          <p:nvPr>
            <p:ph type="subTitle" idx="1"/>
          </p:nvPr>
        </p:nvSpPr>
        <p:spPr>
          <a:xfrm>
            <a:off x="699013" y="767125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Governo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Dubai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o governo de Dubai está usando blockchain para desenvolver uma série de aplicações, incluindo um sistema de identidade digital, um sistema de votação eletrônica e um sistema de gestão de documentos.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Estônia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o governo da Estônia está usando blockchain para fornecer serviços públicos digitais aos cidadãos, como registros de propriedade, registros de saúde e registros educacionais.</a:t>
            </a:r>
            <a:endParaRPr sz="1200">
              <a:solidFill>
                <a:srgbClr val="E3E3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Suécia</a:t>
            </a:r>
            <a:r>
              <a:rPr lang="en" sz="1200">
                <a:solidFill>
                  <a:srgbClr val="E3E3E3"/>
                </a:solidFill>
                <a:latin typeface="Arial"/>
                <a:ea typeface="Arial"/>
                <a:cs typeface="Arial"/>
                <a:sym typeface="Arial"/>
              </a:rPr>
              <a:t>: o governo da Suécia está usando blockchain para desenvolver um sistema de identidade digital para os cidadãos.</a:t>
            </a: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96" name="Google Shape;2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175" y="975175"/>
            <a:ext cx="2182750" cy="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288" y="2025425"/>
            <a:ext cx="28003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188" y="3062725"/>
            <a:ext cx="1674595" cy="17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56"/>
          <p:cNvSpPr txBox="1">
            <a:spLocks noGrp="1"/>
          </p:cNvSpPr>
          <p:nvPr>
            <p:ph type="title"/>
          </p:nvPr>
        </p:nvSpPr>
        <p:spPr>
          <a:xfrm>
            <a:off x="951800" y="2048575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Teoria</a:t>
            </a:r>
            <a:endParaRPr/>
          </a:p>
        </p:txBody>
      </p:sp>
      <p:sp>
        <p:nvSpPr>
          <p:cNvPr id="2304" name="Google Shape;2304;p56"/>
          <p:cNvSpPr txBox="1">
            <a:spLocks noGrp="1"/>
          </p:cNvSpPr>
          <p:nvPr>
            <p:ph type="title" idx="2"/>
          </p:nvPr>
        </p:nvSpPr>
        <p:spPr>
          <a:xfrm>
            <a:off x="951800" y="1253400"/>
            <a:ext cx="17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2305" name="Google Shape;2305;p56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306" name="Google Shape;2306;p5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7" name="Google Shape;2307;p5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308" name="Google Shape;2308;p5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5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2" name="Google Shape;2312;p56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2313" name="Google Shape;2313;p5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56"/>
          <p:cNvGrpSpPr/>
          <p:nvPr/>
        </p:nvGrpSpPr>
        <p:grpSpPr>
          <a:xfrm>
            <a:off x="5333372" y="447627"/>
            <a:ext cx="3589735" cy="4248252"/>
            <a:chOff x="-4813275" y="663875"/>
            <a:chExt cx="3648475" cy="4510300"/>
          </a:xfrm>
        </p:grpSpPr>
        <p:sp>
          <p:nvSpPr>
            <p:cNvPr id="2318" name="Google Shape;2318;p56"/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6"/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6"/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6"/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6"/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6"/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6"/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6"/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6"/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6"/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6"/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6"/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6"/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6"/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6"/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6"/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6"/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6"/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6"/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6"/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6"/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6"/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6"/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6"/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6"/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6"/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6"/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6"/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6"/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6"/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6"/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6"/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6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6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6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6"/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6"/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6"/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6"/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6"/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6"/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6"/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6"/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6"/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6"/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6"/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6"/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6"/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6"/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6"/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6"/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6"/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6"/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6"/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6"/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6"/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6"/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6"/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6"/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6"/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6"/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6"/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6"/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6"/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6"/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6"/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6"/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6"/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6"/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6"/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6"/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6"/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6"/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6"/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6"/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6"/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6"/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6"/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6"/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6"/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6"/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6"/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6"/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6"/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6"/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6"/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6"/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6"/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6"/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6"/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6"/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6"/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57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455" name="Google Shape;2455;p5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456" name="Google Shape;2456;p5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7" name="Google Shape;2457;p5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458" name="Google Shape;2458;p5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2" name="Google Shape;2462;p5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463" name="Google Shape;2463;p5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57"/>
          <p:cNvSpPr txBox="1">
            <a:spLocks noGrp="1"/>
          </p:cNvSpPr>
          <p:nvPr>
            <p:ph type="subTitle" idx="1"/>
          </p:nvPr>
        </p:nvSpPr>
        <p:spPr>
          <a:xfrm>
            <a:off x="699025" y="767125"/>
            <a:ext cx="54894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Definição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1D5DB"/>
                </a:solidFill>
                <a:latin typeface="Archivo"/>
                <a:ea typeface="Archivo"/>
                <a:cs typeface="Archivo"/>
                <a:sym typeface="Archivo"/>
              </a:rPr>
              <a:t>"Um blockchain é uma estrutura de dados distribuída, imutável e cronologicamente ordenada, composta por blocos conectados através de hashes criptográficos, onde cada bloco contém um conjunto de transações validadas por uma rede descentralizada de participantes (nós)."</a:t>
            </a:r>
            <a:endParaRPr sz="1600">
              <a:solidFill>
                <a:srgbClr val="D1D5DB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468" name="Google Shape;24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700" y="908713"/>
            <a:ext cx="2219875" cy="22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57"/>
          <p:cNvSpPr txBox="1"/>
          <p:nvPr/>
        </p:nvSpPr>
        <p:spPr>
          <a:xfrm>
            <a:off x="6019588" y="3309675"/>
            <a:ext cx="28641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Andreas M. Antonopoulos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58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475" name="Google Shape;2475;p5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476" name="Google Shape;2476;p5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7" name="Google Shape;2477;p5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478" name="Google Shape;2478;p5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5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5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5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2" name="Google Shape;2482;p5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483" name="Google Shape;2483;p5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7" name="Google Shape;2487;p58"/>
          <p:cNvSpPr txBox="1">
            <a:spLocks noGrp="1"/>
          </p:cNvSpPr>
          <p:nvPr>
            <p:ph type="subTitle" idx="1"/>
          </p:nvPr>
        </p:nvSpPr>
        <p:spPr>
          <a:xfrm>
            <a:off x="699025" y="767125"/>
            <a:ext cx="54894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Funcionamento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2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Vamos logo pra prática, sem enrolação…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Blockchain Demo (andersbrownworth.com)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488" name="Google Shape;24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800" y="1541599"/>
            <a:ext cx="3188326" cy="23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5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494" name="Google Shape;2494;p5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495" name="Google Shape;2495;p5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6" name="Google Shape;2496;p5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497" name="Google Shape;2497;p5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5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5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5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1" name="Google Shape;2501;p5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502" name="Google Shape;2502;p5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6" name="Google Shape;2506;p59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Árvore de Merkle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507" name="Google Shape;25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750" y="1733238"/>
            <a:ext cx="612457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59"/>
          <p:cNvSpPr txBox="1"/>
          <p:nvPr/>
        </p:nvSpPr>
        <p:spPr>
          <a:xfrm>
            <a:off x="804025" y="2374500"/>
            <a:ext cx="18633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 log2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 → número de transações do bloco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6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514" name="Google Shape;2514;p6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515" name="Google Shape;2515;p6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6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517" name="Google Shape;2517;p6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6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1" name="Google Shape;2521;p6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522" name="Google Shape;2522;p6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6" name="Google Shape;2526;p60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Rede Descentralizada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527" name="Google Shape;25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27" y="1895700"/>
            <a:ext cx="4716800" cy="25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 txBox="1">
            <a:spLocks noGrp="1"/>
          </p:cNvSpPr>
          <p:nvPr>
            <p:ph type="title"/>
          </p:nvPr>
        </p:nvSpPr>
        <p:spPr>
          <a:xfrm>
            <a:off x="888875" y="2063200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Problema</a:t>
            </a:r>
            <a:endParaRPr/>
          </a:p>
        </p:txBody>
      </p:sp>
      <p:sp>
        <p:nvSpPr>
          <p:cNvPr id="1546" name="Google Shape;1546;p34"/>
          <p:cNvSpPr txBox="1">
            <a:spLocks noGrp="1"/>
          </p:cNvSpPr>
          <p:nvPr>
            <p:ph type="title" idx="2"/>
          </p:nvPr>
        </p:nvSpPr>
        <p:spPr>
          <a:xfrm>
            <a:off x="888863" y="12214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1547" name="Google Shape;1547;p34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548" name="Google Shape;1548;p3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9" name="Google Shape;1549;p3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550" name="Google Shape;1550;p3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4" name="Google Shape;1554;p34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555" name="Google Shape;1555;p3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4"/>
          <p:cNvGrpSpPr/>
          <p:nvPr/>
        </p:nvGrpSpPr>
        <p:grpSpPr>
          <a:xfrm>
            <a:off x="5086012" y="1778068"/>
            <a:ext cx="3828339" cy="2111681"/>
            <a:chOff x="3230750" y="2151881"/>
            <a:chExt cx="2850375" cy="1572244"/>
          </a:xfrm>
        </p:grpSpPr>
        <p:sp>
          <p:nvSpPr>
            <p:cNvPr id="1560" name="Google Shape;1560;p34"/>
            <p:cNvSpPr/>
            <p:nvPr/>
          </p:nvSpPr>
          <p:spPr>
            <a:xfrm>
              <a:off x="4163900" y="3502050"/>
              <a:ext cx="1311200" cy="139925"/>
            </a:xfrm>
            <a:custGeom>
              <a:avLst/>
              <a:gdLst/>
              <a:ahLst/>
              <a:cxnLst/>
              <a:rect l="l" t="t" r="r" b="b"/>
              <a:pathLst>
                <a:path w="52448" h="5597" extrusionOk="0">
                  <a:moveTo>
                    <a:pt x="26218" y="0"/>
                  </a:moveTo>
                  <a:cubicBezTo>
                    <a:pt x="11740" y="0"/>
                    <a:pt x="1" y="1250"/>
                    <a:pt x="1" y="2798"/>
                  </a:cubicBezTo>
                  <a:cubicBezTo>
                    <a:pt x="1" y="4346"/>
                    <a:pt x="11740" y="5596"/>
                    <a:pt x="26218" y="5596"/>
                  </a:cubicBezTo>
                  <a:cubicBezTo>
                    <a:pt x="40708" y="5596"/>
                    <a:pt x="52448" y="4346"/>
                    <a:pt x="52448" y="2798"/>
                  </a:cubicBezTo>
                  <a:cubicBezTo>
                    <a:pt x="52448" y="1250"/>
                    <a:pt x="40708" y="0"/>
                    <a:pt x="26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4198725" y="3505925"/>
              <a:ext cx="1241250" cy="132175"/>
            </a:xfrm>
            <a:custGeom>
              <a:avLst/>
              <a:gdLst/>
              <a:ahLst/>
              <a:cxnLst/>
              <a:rect l="l" t="t" r="r" b="b"/>
              <a:pathLst>
                <a:path w="49650" h="5287" extrusionOk="0">
                  <a:moveTo>
                    <a:pt x="24825" y="0"/>
                  </a:moveTo>
                  <a:cubicBezTo>
                    <a:pt x="11121" y="0"/>
                    <a:pt x="1" y="1179"/>
                    <a:pt x="1" y="2643"/>
                  </a:cubicBezTo>
                  <a:cubicBezTo>
                    <a:pt x="1" y="4108"/>
                    <a:pt x="11121" y="5286"/>
                    <a:pt x="24825" y="5286"/>
                  </a:cubicBezTo>
                  <a:cubicBezTo>
                    <a:pt x="38541" y="5286"/>
                    <a:pt x="49650" y="4108"/>
                    <a:pt x="49650" y="2643"/>
                  </a:cubicBezTo>
                  <a:cubicBezTo>
                    <a:pt x="49650" y="1179"/>
                    <a:pt x="38541" y="0"/>
                    <a:pt x="24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4279975" y="3514850"/>
              <a:ext cx="1079050" cy="99425"/>
            </a:xfrm>
            <a:custGeom>
              <a:avLst/>
              <a:gdLst/>
              <a:ahLst/>
              <a:cxnLst/>
              <a:rect l="l" t="t" r="r" b="b"/>
              <a:pathLst>
                <a:path w="43162" h="3977" extrusionOk="0">
                  <a:moveTo>
                    <a:pt x="21575" y="0"/>
                  </a:moveTo>
                  <a:cubicBezTo>
                    <a:pt x="9657" y="0"/>
                    <a:pt x="1" y="881"/>
                    <a:pt x="1" y="1989"/>
                  </a:cubicBezTo>
                  <a:cubicBezTo>
                    <a:pt x="1" y="3096"/>
                    <a:pt x="9657" y="3977"/>
                    <a:pt x="21575" y="3977"/>
                  </a:cubicBezTo>
                  <a:cubicBezTo>
                    <a:pt x="33493" y="3977"/>
                    <a:pt x="43161" y="3096"/>
                    <a:pt x="43161" y="1989"/>
                  </a:cubicBezTo>
                  <a:cubicBezTo>
                    <a:pt x="43161" y="881"/>
                    <a:pt x="33493" y="0"/>
                    <a:pt x="2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3990375" y="2739975"/>
              <a:ext cx="127700" cy="139700"/>
            </a:xfrm>
            <a:custGeom>
              <a:avLst/>
              <a:gdLst/>
              <a:ahLst/>
              <a:cxnLst/>
              <a:rect l="l" t="t" r="r" b="b"/>
              <a:pathLst>
                <a:path w="5108" h="5588" extrusionOk="0">
                  <a:moveTo>
                    <a:pt x="1121" y="1"/>
                  </a:moveTo>
                  <a:cubicBezTo>
                    <a:pt x="971" y="1"/>
                    <a:pt x="819" y="37"/>
                    <a:pt x="679" y="111"/>
                  </a:cubicBezTo>
                  <a:cubicBezTo>
                    <a:pt x="179" y="361"/>
                    <a:pt x="0" y="992"/>
                    <a:pt x="286" y="1480"/>
                  </a:cubicBezTo>
                  <a:lnTo>
                    <a:pt x="2739" y="5588"/>
                  </a:lnTo>
                  <a:lnTo>
                    <a:pt x="5108" y="5111"/>
                  </a:lnTo>
                  <a:lnTo>
                    <a:pt x="1905" y="432"/>
                  </a:lnTo>
                  <a:cubicBezTo>
                    <a:pt x="1729" y="152"/>
                    <a:pt x="1429" y="1"/>
                    <a:pt x="1121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4185025" y="2854050"/>
              <a:ext cx="348600" cy="587600"/>
            </a:xfrm>
            <a:custGeom>
              <a:avLst/>
              <a:gdLst/>
              <a:ahLst/>
              <a:cxnLst/>
              <a:rect l="l" t="t" r="r" b="b"/>
              <a:pathLst>
                <a:path w="13944" h="23504" extrusionOk="0">
                  <a:moveTo>
                    <a:pt x="13574" y="1"/>
                  </a:moveTo>
                  <a:cubicBezTo>
                    <a:pt x="11002" y="334"/>
                    <a:pt x="8859" y="2179"/>
                    <a:pt x="8157" y="4680"/>
                  </a:cubicBezTo>
                  <a:lnTo>
                    <a:pt x="5323" y="14681"/>
                  </a:lnTo>
                  <a:lnTo>
                    <a:pt x="1" y="18788"/>
                  </a:lnTo>
                  <a:lnTo>
                    <a:pt x="287" y="19729"/>
                  </a:lnTo>
                  <a:cubicBezTo>
                    <a:pt x="966" y="21983"/>
                    <a:pt x="3046" y="23504"/>
                    <a:pt x="5368" y="23504"/>
                  </a:cubicBezTo>
                  <a:cubicBezTo>
                    <a:pt x="5487" y="23504"/>
                    <a:pt x="5607" y="23500"/>
                    <a:pt x="5728" y="23491"/>
                  </a:cubicBezTo>
                  <a:cubicBezTo>
                    <a:pt x="7573" y="23360"/>
                    <a:pt x="9228" y="22289"/>
                    <a:pt x="10074" y="20634"/>
                  </a:cubicBezTo>
                  <a:lnTo>
                    <a:pt x="13943" y="13169"/>
                  </a:lnTo>
                  <a:lnTo>
                    <a:pt x="13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4317800" y="3144275"/>
              <a:ext cx="53300" cy="202725"/>
            </a:xfrm>
            <a:custGeom>
              <a:avLst/>
              <a:gdLst/>
              <a:ahLst/>
              <a:cxnLst/>
              <a:rect l="l" t="t" r="r" b="b"/>
              <a:pathLst>
                <a:path w="2132" h="8109" extrusionOk="0">
                  <a:moveTo>
                    <a:pt x="869" y="0"/>
                  </a:moveTo>
                  <a:lnTo>
                    <a:pt x="0" y="3060"/>
                  </a:lnTo>
                  <a:lnTo>
                    <a:pt x="1655" y="8108"/>
                  </a:lnTo>
                  <a:cubicBezTo>
                    <a:pt x="1965" y="7537"/>
                    <a:pt x="2131" y="6691"/>
                    <a:pt x="2012" y="6048"/>
                  </a:cubicBezTo>
                  <a:cubicBezTo>
                    <a:pt x="1857" y="4941"/>
                    <a:pt x="1107" y="3941"/>
                    <a:pt x="1191" y="2822"/>
                  </a:cubicBezTo>
                  <a:cubicBezTo>
                    <a:pt x="1226" y="2477"/>
                    <a:pt x="1310" y="2155"/>
                    <a:pt x="1405" y="1822"/>
                  </a:cubicBezTo>
                  <a:cubicBezTo>
                    <a:pt x="1488" y="1500"/>
                    <a:pt x="1548" y="1143"/>
                    <a:pt x="1476" y="810"/>
                  </a:cubicBezTo>
                  <a:cubicBezTo>
                    <a:pt x="1417" y="488"/>
                    <a:pt x="1203" y="0"/>
                    <a:pt x="869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4485375" y="2994850"/>
              <a:ext cx="48250" cy="205100"/>
            </a:xfrm>
            <a:custGeom>
              <a:avLst/>
              <a:gdLst/>
              <a:ahLst/>
              <a:cxnLst/>
              <a:rect l="l" t="t" r="r" b="b"/>
              <a:pathLst>
                <a:path w="1930" h="8204" extrusionOk="0">
                  <a:moveTo>
                    <a:pt x="1727" y="0"/>
                  </a:moveTo>
                  <a:cubicBezTo>
                    <a:pt x="72" y="2512"/>
                    <a:pt x="0" y="5703"/>
                    <a:pt x="1584" y="8204"/>
                  </a:cubicBezTo>
                  <a:lnTo>
                    <a:pt x="1929" y="753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4140375" y="3165350"/>
              <a:ext cx="213450" cy="160150"/>
            </a:xfrm>
            <a:custGeom>
              <a:avLst/>
              <a:gdLst/>
              <a:ahLst/>
              <a:cxnLst/>
              <a:rect l="l" t="t" r="r" b="b"/>
              <a:pathLst>
                <a:path w="8538" h="6406" extrusionOk="0">
                  <a:moveTo>
                    <a:pt x="3459" y="1"/>
                  </a:moveTo>
                  <a:cubicBezTo>
                    <a:pt x="2146" y="1"/>
                    <a:pt x="901" y="276"/>
                    <a:pt x="311" y="1264"/>
                  </a:cubicBezTo>
                  <a:cubicBezTo>
                    <a:pt x="1" y="1812"/>
                    <a:pt x="168" y="2515"/>
                    <a:pt x="406" y="3098"/>
                  </a:cubicBezTo>
                  <a:cubicBezTo>
                    <a:pt x="644" y="3681"/>
                    <a:pt x="953" y="4277"/>
                    <a:pt x="918" y="4896"/>
                  </a:cubicBezTo>
                  <a:cubicBezTo>
                    <a:pt x="906" y="5289"/>
                    <a:pt x="775" y="5717"/>
                    <a:pt x="1013" y="6015"/>
                  </a:cubicBezTo>
                  <a:cubicBezTo>
                    <a:pt x="1192" y="6241"/>
                    <a:pt x="1489" y="6301"/>
                    <a:pt x="1775" y="6325"/>
                  </a:cubicBezTo>
                  <a:cubicBezTo>
                    <a:pt x="2224" y="6379"/>
                    <a:pt x="2678" y="6405"/>
                    <a:pt x="3132" y="6405"/>
                  </a:cubicBezTo>
                  <a:cubicBezTo>
                    <a:pt x="4579" y="6405"/>
                    <a:pt x="6033" y="6133"/>
                    <a:pt x="7383" y="5598"/>
                  </a:cubicBezTo>
                  <a:cubicBezTo>
                    <a:pt x="7800" y="5444"/>
                    <a:pt x="8228" y="5229"/>
                    <a:pt x="8383" y="4824"/>
                  </a:cubicBezTo>
                  <a:cubicBezTo>
                    <a:pt x="8538" y="4420"/>
                    <a:pt x="8383" y="3979"/>
                    <a:pt x="8145" y="3622"/>
                  </a:cubicBezTo>
                  <a:cubicBezTo>
                    <a:pt x="7907" y="3241"/>
                    <a:pt x="7609" y="2931"/>
                    <a:pt x="7454" y="2527"/>
                  </a:cubicBezTo>
                  <a:cubicBezTo>
                    <a:pt x="7335" y="2205"/>
                    <a:pt x="7323" y="1836"/>
                    <a:pt x="7299" y="1491"/>
                  </a:cubicBezTo>
                  <a:cubicBezTo>
                    <a:pt x="7252" y="1145"/>
                    <a:pt x="7192" y="788"/>
                    <a:pt x="6966" y="502"/>
                  </a:cubicBezTo>
                  <a:cubicBezTo>
                    <a:pt x="6803" y="313"/>
                    <a:pt x="6546" y="174"/>
                    <a:pt x="6299" y="174"/>
                  </a:cubicBezTo>
                  <a:cubicBezTo>
                    <a:pt x="6205" y="174"/>
                    <a:pt x="6111" y="194"/>
                    <a:pt x="6026" y="241"/>
                  </a:cubicBezTo>
                  <a:cubicBezTo>
                    <a:pt x="5259" y="126"/>
                    <a:pt x="4344" y="1"/>
                    <a:pt x="34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3932325" y="2722500"/>
              <a:ext cx="370300" cy="494450"/>
            </a:xfrm>
            <a:custGeom>
              <a:avLst/>
              <a:gdLst/>
              <a:ahLst/>
              <a:cxnLst/>
              <a:rect l="l" t="t" r="r" b="b"/>
              <a:pathLst>
                <a:path w="14812" h="19778" extrusionOk="0">
                  <a:moveTo>
                    <a:pt x="3549" y="0"/>
                  </a:moveTo>
                  <a:cubicBezTo>
                    <a:pt x="3037" y="0"/>
                    <a:pt x="2656" y="441"/>
                    <a:pt x="2679" y="929"/>
                  </a:cubicBezTo>
                  <a:lnTo>
                    <a:pt x="2834" y="3322"/>
                  </a:lnTo>
                  <a:lnTo>
                    <a:pt x="3525" y="5584"/>
                  </a:lnTo>
                  <a:lnTo>
                    <a:pt x="1858" y="3417"/>
                  </a:lnTo>
                  <a:lnTo>
                    <a:pt x="1501" y="1524"/>
                  </a:lnTo>
                  <a:cubicBezTo>
                    <a:pt x="1429" y="1167"/>
                    <a:pt x="1132" y="917"/>
                    <a:pt x="774" y="917"/>
                  </a:cubicBezTo>
                  <a:cubicBezTo>
                    <a:pt x="346" y="917"/>
                    <a:pt x="0" y="1298"/>
                    <a:pt x="48" y="1726"/>
                  </a:cubicBezTo>
                  <a:lnTo>
                    <a:pt x="286" y="3893"/>
                  </a:lnTo>
                  <a:lnTo>
                    <a:pt x="1429" y="6453"/>
                  </a:lnTo>
                  <a:cubicBezTo>
                    <a:pt x="1703" y="7049"/>
                    <a:pt x="2167" y="7525"/>
                    <a:pt x="2727" y="7834"/>
                  </a:cubicBezTo>
                  <a:lnTo>
                    <a:pt x="7299" y="10299"/>
                  </a:lnTo>
                  <a:lnTo>
                    <a:pt x="9395" y="19705"/>
                  </a:lnTo>
                  <a:cubicBezTo>
                    <a:pt x="9395" y="19705"/>
                    <a:pt x="9941" y="19778"/>
                    <a:pt x="10722" y="19778"/>
                  </a:cubicBezTo>
                  <a:cubicBezTo>
                    <a:pt x="11912" y="19778"/>
                    <a:pt x="13647" y="19608"/>
                    <a:pt x="14812" y="18752"/>
                  </a:cubicBezTo>
                  <a:lnTo>
                    <a:pt x="11764" y="9858"/>
                  </a:lnTo>
                  <a:cubicBezTo>
                    <a:pt x="11764" y="9858"/>
                    <a:pt x="11764" y="6763"/>
                    <a:pt x="9525" y="6239"/>
                  </a:cubicBezTo>
                  <a:lnTo>
                    <a:pt x="9264" y="4084"/>
                  </a:lnTo>
                  <a:lnTo>
                    <a:pt x="9597" y="2727"/>
                  </a:lnTo>
                  <a:cubicBezTo>
                    <a:pt x="9704" y="2322"/>
                    <a:pt x="9454" y="1929"/>
                    <a:pt x="9049" y="1834"/>
                  </a:cubicBezTo>
                  <a:cubicBezTo>
                    <a:pt x="8998" y="1822"/>
                    <a:pt x="8946" y="1817"/>
                    <a:pt x="8895" y="1817"/>
                  </a:cubicBezTo>
                  <a:cubicBezTo>
                    <a:pt x="8565" y="1817"/>
                    <a:pt x="8251" y="2040"/>
                    <a:pt x="8168" y="2369"/>
                  </a:cubicBezTo>
                  <a:lnTo>
                    <a:pt x="7847" y="3715"/>
                  </a:lnTo>
                  <a:lnTo>
                    <a:pt x="7775" y="5917"/>
                  </a:lnTo>
                  <a:lnTo>
                    <a:pt x="6858" y="3179"/>
                  </a:lnTo>
                  <a:lnTo>
                    <a:pt x="6942" y="1191"/>
                  </a:lnTo>
                  <a:cubicBezTo>
                    <a:pt x="6954" y="750"/>
                    <a:pt x="6620" y="381"/>
                    <a:pt x="6180" y="345"/>
                  </a:cubicBezTo>
                  <a:cubicBezTo>
                    <a:pt x="6165" y="345"/>
                    <a:pt x="6151" y="344"/>
                    <a:pt x="6136" y="344"/>
                  </a:cubicBezTo>
                  <a:cubicBezTo>
                    <a:pt x="5690" y="344"/>
                    <a:pt x="5310" y="693"/>
                    <a:pt x="5299" y="1131"/>
                  </a:cubicBezTo>
                  <a:lnTo>
                    <a:pt x="5227" y="3131"/>
                  </a:lnTo>
                  <a:lnTo>
                    <a:pt x="5787" y="5917"/>
                  </a:lnTo>
                  <a:lnTo>
                    <a:pt x="4537" y="3131"/>
                  </a:lnTo>
                  <a:lnTo>
                    <a:pt x="4406" y="822"/>
                  </a:lnTo>
                  <a:cubicBezTo>
                    <a:pt x="4382" y="357"/>
                    <a:pt x="4001" y="0"/>
                    <a:pt x="354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5095575" y="2838275"/>
              <a:ext cx="257775" cy="697625"/>
            </a:xfrm>
            <a:custGeom>
              <a:avLst/>
              <a:gdLst/>
              <a:ahLst/>
              <a:cxnLst/>
              <a:rect l="l" t="t" r="r" b="b"/>
              <a:pathLst>
                <a:path w="10311" h="27905" extrusionOk="0">
                  <a:moveTo>
                    <a:pt x="453" y="1"/>
                  </a:moveTo>
                  <a:lnTo>
                    <a:pt x="0" y="13097"/>
                  </a:lnTo>
                  <a:cubicBezTo>
                    <a:pt x="0" y="13097"/>
                    <a:pt x="1250" y="21944"/>
                    <a:pt x="2786" y="25170"/>
                  </a:cubicBezTo>
                  <a:cubicBezTo>
                    <a:pt x="3663" y="26997"/>
                    <a:pt x="5371" y="27904"/>
                    <a:pt x="7021" y="27904"/>
                  </a:cubicBezTo>
                  <a:cubicBezTo>
                    <a:pt x="8286" y="27904"/>
                    <a:pt x="9516" y="27372"/>
                    <a:pt x="10311" y="26313"/>
                  </a:cubicBezTo>
                  <a:lnTo>
                    <a:pt x="7846" y="17336"/>
                  </a:lnTo>
                  <a:lnTo>
                    <a:pt x="5882" y="4823"/>
                  </a:lnTo>
                  <a:cubicBezTo>
                    <a:pt x="5441" y="2132"/>
                    <a:pt x="3179" y="108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5169975" y="3134750"/>
              <a:ext cx="183375" cy="380500"/>
            </a:xfrm>
            <a:custGeom>
              <a:avLst/>
              <a:gdLst/>
              <a:ahLst/>
              <a:cxnLst/>
              <a:rect l="l" t="t" r="r" b="b"/>
              <a:pathLst>
                <a:path w="7335" h="15220" extrusionOk="0">
                  <a:moveTo>
                    <a:pt x="4001" y="0"/>
                  </a:moveTo>
                  <a:cubicBezTo>
                    <a:pt x="3061" y="1762"/>
                    <a:pt x="1727" y="4155"/>
                    <a:pt x="786" y="5894"/>
                  </a:cubicBezTo>
                  <a:cubicBezTo>
                    <a:pt x="584" y="6298"/>
                    <a:pt x="405" y="6810"/>
                    <a:pt x="477" y="7251"/>
                  </a:cubicBezTo>
                  <a:cubicBezTo>
                    <a:pt x="548" y="7703"/>
                    <a:pt x="679" y="8144"/>
                    <a:pt x="596" y="8596"/>
                  </a:cubicBezTo>
                  <a:cubicBezTo>
                    <a:pt x="525" y="8954"/>
                    <a:pt x="298" y="9263"/>
                    <a:pt x="179" y="9608"/>
                  </a:cubicBezTo>
                  <a:cubicBezTo>
                    <a:pt x="1" y="10061"/>
                    <a:pt x="1" y="10585"/>
                    <a:pt x="167" y="11049"/>
                  </a:cubicBezTo>
                  <a:cubicBezTo>
                    <a:pt x="322" y="11513"/>
                    <a:pt x="667" y="11906"/>
                    <a:pt x="1096" y="12168"/>
                  </a:cubicBezTo>
                  <a:lnTo>
                    <a:pt x="548" y="12585"/>
                  </a:lnTo>
                  <a:cubicBezTo>
                    <a:pt x="911" y="14037"/>
                    <a:pt x="2577" y="15220"/>
                    <a:pt x="4572" y="15220"/>
                  </a:cubicBezTo>
                  <a:cubicBezTo>
                    <a:pt x="5457" y="15220"/>
                    <a:pt x="6406" y="14987"/>
                    <a:pt x="7335" y="14442"/>
                  </a:cubicBezTo>
                  <a:lnTo>
                    <a:pt x="4870" y="5465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5095575" y="2994550"/>
              <a:ext cx="73525" cy="197950"/>
            </a:xfrm>
            <a:custGeom>
              <a:avLst/>
              <a:gdLst/>
              <a:ahLst/>
              <a:cxnLst/>
              <a:rect l="l" t="t" r="r" b="b"/>
              <a:pathLst>
                <a:path w="2941" h="7918" extrusionOk="0">
                  <a:moveTo>
                    <a:pt x="250" y="0"/>
                  </a:moveTo>
                  <a:lnTo>
                    <a:pt x="0" y="6834"/>
                  </a:lnTo>
                  <a:lnTo>
                    <a:pt x="167" y="7918"/>
                  </a:lnTo>
                  <a:cubicBezTo>
                    <a:pt x="167" y="7918"/>
                    <a:pt x="2941" y="3346"/>
                    <a:pt x="250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5174450" y="3313925"/>
              <a:ext cx="202125" cy="192425"/>
            </a:xfrm>
            <a:custGeom>
              <a:avLst/>
              <a:gdLst/>
              <a:ahLst/>
              <a:cxnLst/>
              <a:rect l="l" t="t" r="r" b="b"/>
              <a:pathLst>
                <a:path w="8085" h="7697" extrusionOk="0">
                  <a:moveTo>
                    <a:pt x="1452" y="0"/>
                  </a:moveTo>
                  <a:cubicBezTo>
                    <a:pt x="1201" y="0"/>
                    <a:pt x="942" y="167"/>
                    <a:pt x="810" y="393"/>
                  </a:cubicBezTo>
                  <a:cubicBezTo>
                    <a:pt x="655" y="679"/>
                    <a:pt x="631" y="1036"/>
                    <a:pt x="667" y="1358"/>
                  </a:cubicBezTo>
                  <a:cubicBezTo>
                    <a:pt x="679" y="1691"/>
                    <a:pt x="738" y="2013"/>
                    <a:pt x="703" y="2346"/>
                  </a:cubicBezTo>
                  <a:cubicBezTo>
                    <a:pt x="619" y="2941"/>
                    <a:pt x="191" y="3430"/>
                    <a:pt x="84" y="4025"/>
                  </a:cubicBezTo>
                  <a:cubicBezTo>
                    <a:pt x="0" y="4501"/>
                    <a:pt x="131" y="4989"/>
                    <a:pt x="369" y="5406"/>
                  </a:cubicBezTo>
                  <a:cubicBezTo>
                    <a:pt x="619" y="5823"/>
                    <a:pt x="965" y="6168"/>
                    <a:pt x="1358" y="6454"/>
                  </a:cubicBezTo>
                  <a:cubicBezTo>
                    <a:pt x="2420" y="7259"/>
                    <a:pt x="3752" y="7696"/>
                    <a:pt x="5084" y="7696"/>
                  </a:cubicBezTo>
                  <a:cubicBezTo>
                    <a:pt x="5544" y="7696"/>
                    <a:pt x="6004" y="7644"/>
                    <a:pt x="6453" y="7537"/>
                  </a:cubicBezTo>
                  <a:cubicBezTo>
                    <a:pt x="6870" y="7442"/>
                    <a:pt x="7323" y="7275"/>
                    <a:pt x="7525" y="6882"/>
                  </a:cubicBezTo>
                  <a:cubicBezTo>
                    <a:pt x="7727" y="6525"/>
                    <a:pt x="7632" y="6085"/>
                    <a:pt x="7632" y="5680"/>
                  </a:cubicBezTo>
                  <a:cubicBezTo>
                    <a:pt x="7632" y="5192"/>
                    <a:pt x="7751" y="4704"/>
                    <a:pt x="7870" y="4203"/>
                  </a:cubicBezTo>
                  <a:cubicBezTo>
                    <a:pt x="7977" y="3715"/>
                    <a:pt x="8085" y="3215"/>
                    <a:pt x="8025" y="2715"/>
                  </a:cubicBezTo>
                  <a:cubicBezTo>
                    <a:pt x="7977" y="2227"/>
                    <a:pt x="7739" y="1727"/>
                    <a:pt x="7311" y="1465"/>
                  </a:cubicBezTo>
                  <a:cubicBezTo>
                    <a:pt x="5727" y="513"/>
                    <a:pt x="3358" y="774"/>
                    <a:pt x="1643" y="36"/>
                  </a:cubicBezTo>
                  <a:cubicBezTo>
                    <a:pt x="1582" y="12"/>
                    <a:pt x="1517" y="0"/>
                    <a:pt x="14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5203325" y="3043650"/>
              <a:ext cx="214325" cy="363225"/>
            </a:xfrm>
            <a:custGeom>
              <a:avLst/>
              <a:gdLst/>
              <a:ahLst/>
              <a:cxnLst/>
              <a:rect l="l" t="t" r="r" b="b"/>
              <a:pathLst>
                <a:path w="8573" h="14529" extrusionOk="0">
                  <a:moveTo>
                    <a:pt x="3810" y="1"/>
                  </a:moveTo>
                  <a:lnTo>
                    <a:pt x="0" y="12074"/>
                  </a:lnTo>
                  <a:cubicBezTo>
                    <a:pt x="526" y="14036"/>
                    <a:pt x="2961" y="14528"/>
                    <a:pt x="4702" y="14528"/>
                  </a:cubicBezTo>
                  <a:cubicBezTo>
                    <a:pt x="5443" y="14528"/>
                    <a:pt x="6058" y="14439"/>
                    <a:pt x="6346" y="14336"/>
                  </a:cubicBezTo>
                  <a:cubicBezTo>
                    <a:pt x="8013" y="5418"/>
                    <a:pt x="8573" y="13"/>
                    <a:pt x="8573" y="13"/>
                  </a:cubicBezTo>
                  <a:lnTo>
                    <a:pt x="3810" y="13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DD8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5161050" y="2893050"/>
              <a:ext cx="257200" cy="179725"/>
            </a:xfrm>
            <a:custGeom>
              <a:avLst/>
              <a:gdLst/>
              <a:ahLst/>
              <a:cxnLst/>
              <a:rect l="l" t="t" r="r" b="b"/>
              <a:pathLst>
                <a:path w="10288" h="7189" extrusionOk="0">
                  <a:moveTo>
                    <a:pt x="6573" y="0"/>
                  </a:moveTo>
                  <a:lnTo>
                    <a:pt x="5168" y="2322"/>
                  </a:lnTo>
                  <a:lnTo>
                    <a:pt x="2989" y="2322"/>
                  </a:lnTo>
                  <a:lnTo>
                    <a:pt x="1560" y="1429"/>
                  </a:lnTo>
                  <a:cubicBezTo>
                    <a:pt x="1406" y="1337"/>
                    <a:pt x="1236" y="1291"/>
                    <a:pt x="1069" y="1291"/>
                  </a:cubicBezTo>
                  <a:cubicBezTo>
                    <a:pt x="782" y="1291"/>
                    <a:pt x="502" y="1424"/>
                    <a:pt x="322" y="1679"/>
                  </a:cubicBezTo>
                  <a:cubicBezTo>
                    <a:pt x="0" y="2143"/>
                    <a:pt x="179" y="2786"/>
                    <a:pt x="679" y="3024"/>
                  </a:cubicBezTo>
                  <a:lnTo>
                    <a:pt x="3108" y="4179"/>
                  </a:lnTo>
                  <a:cubicBezTo>
                    <a:pt x="3560" y="5370"/>
                    <a:pt x="5108" y="6156"/>
                    <a:pt x="5108" y="6156"/>
                  </a:cubicBezTo>
                  <a:cubicBezTo>
                    <a:pt x="5738" y="6834"/>
                    <a:pt x="7446" y="7189"/>
                    <a:pt x="8536" y="7189"/>
                  </a:cubicBezTo>
                  <a:cubicBezTo>
                    <a:pt x="8786" y="7189"/>
                    <a:pt x="9004" y="7170"/>
                    <a:pt x="9168" y="7132"/>
                  </a:cubicBezTo>
                  <a:cubicBezTo>
                    <a:pt x="10061" y="6918"/>
                    <a:pt x="10287" y="4048"/>
                    <a:pt x="10287" y="4048"/>
                  </a:cubicBezTo>
                  <a:lnTo>
                    <a:pt x="8633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5234275" y="2842150"/>
              <a:ext cx="205700" cy="264075"/>
            </a:xfrm>
            <a:custGeom>
              <a:avLst/>
              <a:gdLst/>
              <a:ahLst/>
              <a:cxnLst/>
              <a:rect l="l" t="t" r="r" b="b"/>
              <a:pathLst>
                <a:path w="8228" h="10563" extrusionOk="0">
                  <a:moveTo>
                    <a:pt x="3952" y="1"/>
                  </a:moveTo>
                  <a:cubicBezTo>
                    <a:pt x="3581" y="1"/>
                    <a:pt x="3225" y="110"/>
                    <a:pt x="2929" y="334"/>
                  </a:cubicBezTo>
                  <a:lnTo>
                    <a:pt x="786" y="1977"/>
                  </a:lnTo>
                  <a:cubicBezTo>
                    <a:pt x="405" y="2286"/>
                    <a:pt x="346" y="2858"/>
                    <a:pt x="596" y="3215"/>
                  </a:cubicBezTo>
                  <a:cubicBezTo>
                    <a:pt x="773" y="3414"/>
                    <a:pt x="1023" y="3527"/>
                    <a:pt x="1275" y="3527"/>
                  </a:cubicBezTo>
                  <a:cubicBezTo>
                    <a:pt x="1431" y="3527"/>
                    <a:pt x="1586" y="3484"/>
                    <a:pt x="1727" y="3394"/>
                  </a:cubicBezTo>
                  <a:lnTo>
                    <a:pt x="3037" y="2572"/>
                  </a:lnTo>
                  <a:cubicBezTo>
                    <a:pt x="3272" y="2419"/>
                    <a:pt x="3538" y="2345"/>
                    <a:pt x="3803" y="2345"/>
                  </a:cubicBezTo>
                  <a:cubicBezTo>
                    <a:pt x="4035" y="2345"/>
                    <a:pt x="4266" y="2402"/>
                    <a:pt x="4477" y="2513"/>
                  </a:cubicBezTo>
                  <a:lnTo>
                    <a:pt x="4858" y="2703"/>
                  </a:lnTo>
                  <a:lnTo>
                    <a:pt x="2810" y="3596"/>
                  </a:lnTo>
                  <a:lnTo>
                    <a:pt x="643" y="4727"/>
                  </a:lnTo>
                  <a:cubicBezTo>
                    <a:pt x="179" y="4965"/>
                    <a:pt x="0" y="5537"/>
                    <a:pt x="250" y="5989"/>
                  </a:cubicBezTo>
                  <a:cubicBezTo>
                    <a:pt x="424" y="6293"/>
                    <a:pt x="743" y="6470"/>
                    <a:pt x="1074" y="6470"/>
                  </a:cubicBezTo>
                  <a:cubicBezTo>
                    <a:pt x="1197" y="6470"/>
                    <a:pt x="1322" y="6446"/>
                    <a:pt x="1441" y="6394"/>
                  </a:cubicBezTo>
                  <a:lnTo>
                    <a:pt x="5370" y="4644"/>
                  </a:lnTo>
                  <a:lnTo>
                    <a:pt x="5251" y="5691"/>
                  </a:lnTo>
                  <a:lnTo>
                    <a:pt x="3918" y="6704"/>
                  </a:lnTo>
                  <a:lnTo>
                    <a:pt x="1953" y="7704"/>
                  </a:lnTo>
                  <a:cubicBezTo>
                    <a:pt x="1560" y="7894"/>
                    <a:pt x="1405" y="8394"/>
                    <a:pt x="1608" y="8775"/>
                  </a:cubicBezTo>
                  <a:cubicBezTo>
                    <a:pt x="1762" y="9049"/>
                    <a:pt x="2039" y="9206"/>
                    <a:pt x="2329" y="9206"/>
                  </a:cubicBezTo>
                  <a:cubicBezTo>
                    <a:pt x="2442" y="9206"/>
                    <a:pt x="2557" y="9182"/>
                    <a:pt x="2667" y="9132"/>
                  </a:cubicBezTo>
                  <a:lnTo>
                    <a:pt x="4822" y="8120"/>
                  </a:lnTo>
                  <a:lnTo>
                    <a:pt x="6323" y="7108"/>
                  </a:lnTo>
                  <a:lnTo>
                    <a:pt x="5692" y="8239"/>
                  </a:lnTo>
                  <a:lnTo>
                    <a:pt x="4156" y="9359"/>
                  </a:lnTo>
                  <a:cubicBezTo>
                    <a:pt x="3870" y="9561"/>
                    <a:pt x="3799" y="9966"/>
                    <a:pt x="3989" y="10263"/>
                  </a:cubicBezTo>
                  <a:cubicBezTo>
                    <a:pt x="4114" y="10459"/>
                    <a:pt x="4333" y="10562"/>
                    <a:pt x="4556" y="10562"/>
                  </a:cubicBezTo>
                  <a:cubicBezTo>
                    <a:pt x="4671" y="10562"/>
                    <a:pt x="4788" y="10535"/>
                    <a:pt x="4894" y="10478"/>
                  </a:cubicBezTo>
                  <a:lnTo>
                    <a:pt x="6680" y="9418"/>
                  </a:lnTo>
                  <a:lnTo>
                    <a:pt x="7549" y="8466"/>
                  </a:lnTo>
                  <a:cubicBezTo>
                    <a:pt x="7775" y="8227"/>
                    <a:pt x="7906" y="7930"/>
                    <a:pt x="7954" y="7596"/>
                  </a:cubicBezTo>
                  <a:lnTo>
                    <a:pt x="8073" y="6704"/>
                  </a:lnTo>
                  <a:cubicBezTo>
                    <a:pt x="8228" y="5441"/>
                    <a:pt x="8013" y="4144"/>
                    <a:pt x="7418" y="3001"/>
                  </a:cubicBezTo>
                  <a:lnTo>
                    <a:pt x="6430" y="1131"/>
                  </a:lnTo>
                  <a:cubicBezTo>
                    <a:pt x="6204" y="679"/>
                    <a:pt x="5787" y="369"/>
                    <a:pt x="5311" y="262"/>
                  </a:cubicBezTo>
                  <a:lnTo>
                    <a:pt x="4322" y="36"/>
                  </a:lnTo>
                  <a:cubicBezTo>
                    <a:pt x="4198" y="12"/>
                    <a:pt x="4074" y="1"/>
                    <a:pt x="395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4506500" y="2831125"/>
              <a:ext cx="605175" cy="893000"/>
            </a:xfrm>
            <a:custGeom>
              <a:avLst/>
              <a:gdLst/>
              <a:ahLst/>
              <a:cxnLst/>
              <a:rect l="l" t="t" r="r" b="b"/>
              <a:pathLst>
                <a:path w="24207" h="35720" extrusionOk="0">
                  <a:moveTo>
                    <a:pt x="7573" y="1"/>
                  </a:moveTo>
                  <a:lnTo>
                    <a:pt x="715" y="918"/>
                  </a:lnTo>
                  <a:lnTo>
                    <a:pt x="1298" y="21218"/>
                  </a:lnTo>
                  <a:cubicBezTo>
                    <a:pt x="1358" y="23277"/>
                    <a:pt x="1251" y="25349"/>
                    <a:pt x="1013" y="27385"/>
                  </a:cubicBezTo>
                  <a:lnTo>
                    <a:pt x="1" y="35719"/>
                  </a:lnTo>
                  <a:lnTo>
                    <a:pt x="24206" y="35719"/>
                  </a:lnTo>
                  <a:lnTo>
                    <a:pt x="23408" y="26611"/>
                  </a:lnTo>
                  <a:cubicBezTo>
                    <a:pt x="23265" y="24920"/>
                    <a:pt x="23218" y="23218"/>
                    <a:pt x="23277" y="21527"/>
                  </a:cubicBezTo>
                  <a:lnTo>
                    <a:pt x="24039" y="287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4717250" y="2788575"/>
              <a:ext cx="188725" cy="65500"/>
            </a:xfrm>
            <a:custGeom>
              <a:avLst/>
              <a:gdLst/>
              <a:ahLst/>
              <a:cxnLst/>
              <a:rect l="l" t="t" r="r" b="b"/>
              <a:pathLst>
                <a:path w="7549" h="2620" extrusionOk="0">
                  <a:moveTo>
                    <a:pt x="0" y="0"/>
                  </a:moveTo>
                  <a:lnTo>
                    <a:pt x="2917" y="2620"/>
                  </a:lnTo>
                  <a:lnTo>
                    <a:pt x="4656" y="2620"/>
                  </a:lnTo>
                  <a:lnTo>
                    <a:pt x="7549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4736600" y="2674875"/>
              <a:ext cx="159850" cy="305100"/>
            </a:xfrm>
            <a:custGeom>
              <a:avLst/>
              <a:gdLst/>
              <a:ahLst/>
              <a:cxnLst/>
              <a:rect l="l" t="t" r="r" b="b"/>
              <a:pathLst>
                <a:path w="6394" h="12204" extrusionOk="0">
                  <a:moveTo>
                    <a:pt x="6394" y="0"/>
                  </a:moveTo>
                  <a:lnTo>
                    <a:pt x="0" y="2822"/>
                  </a:lnTo>
                  <a:lnTo>
                    <a:pt x="0" y="6334"/>
                  </a:lnTo>
                  <a:lnTo>
                    <a:pt x="2143" y="7168"/>
                  </a:lnTo>
                  <a:lnTo>
                    <a:pt x="2905" y="9335"/>
                  </a:lnTo>
                  <a:lnTo>
                    <a:pt x="2560" y="11013"/>
                  </a:lnTo>
                  <a:lnTo>
                    <a:pt x="3370" y="12204"/>
                  </a:lnTo>
                  <a:lnTo>
                    <a:pt x="3989" y="11061"/>
                  </a:lnTo>
                  <a:lnTo>
                    <a:pt x="3608" y="9049"/>
                  </a:lnTo>
                  <a:lnTo>
                    <a:pt x="3882" y="7168"/>
                  </a:lnTo>
                  <a:lnTo>
                    <a:pt x="6394" y="5917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4736300" y="2677550"/>
              <a:ext cx="154200" cy="114375"/>
            </a:xfrm>
            <a:custGeom>
              <a:avLst/>
              <a:gdLst/>
              <a:ahLst/>
              <a:cxnLst/>
              <a:rect l="l" t="t" r="r" b="b"/>
              <a:pathLst>
                <a:path w="6168" h="4575" extrusionOk="0">
                  <a:moveTo>
                    <a:pt x="6168" y="0"/>
                  </a:moveTo>
                  <a:lnTo>
                    <a:pt x="0" y="2691"/>
                  </a:lnTo>
                  <a:lnTo>
                    <a:pt x="0" y="4382"/>
                  </a:lnTo>
                  <a:cubicBezTo>
                    <a:pt x="425" y="4508"/>
                    <a:pt x="862" y="4574"/>
                    <a:pt x="1298" y="4574"/>
                  </a:cubicBezTo>
                  <a:cubicBezTo>
                    <a:pt x="1681" y="4574"/>
                    <a:pt x="2061" y="4523"/>
                    <a:pt x="2429" y="4417"/>
                  </a:cubicBezTo>
                  <a:cubicBezTo>
                    <a:pt x="3584" y="4120"/>
                    <a:pt x="4572" y="3346"/>
                    <a:pt x="5227" y="2370"/>
                  </a:cubicBezTo>
                  <a:cubicBezTo>
                    <a:pt x="5703" y="1655"/>
                    <a:pt x="6013" y="846"/>
                    <a:pt x="6168" y="0"/>
                  </a:cubicBez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4695825" y="2831125"/>
              <a:ext cx="94375" cy="133075"/>
            </a:xfrm>
            <a:custGeom>
              <a:avLst/>
              <a:gdLst/>
              <a:ahLst/>
              <a:cxnLst/>
              <a:rect l="l" t="t" r="r" b="b"/>
              <a:pathLst>
                <a:path w="3775" h="5323" extrusionOk="0">
                  <a:moveTo>
                    <a:pt x="0" y="1"/>
                  </a:moveTo>
                  <a:lnTo>
                    <a:pt x="2703" y="5323"/>
                  </a:lnTo>
                  <a:lnTo>
                    <a:pt x="3774" y="3085"/>
                  </a:lnTo>
                  <a:lnTo>
                    <a:pt x="3774" y="9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4833625" y="2831125"/>
              <a:ext cx="93800" cy="133075"/>
            </a:xfrm>
            <a:custGeom>
              <a:avLst/>
              <a:gdLst/>
              <a:ahLst/>
              <a:cxnLst/>
              <a:rect l="l" t="t" r="r" b="b"/>
              <a:pathLst>
                <a:path w="3752" h="5323" extrusionOk="0">
                  <a:moveTo>
                    <a:pt x="3751" y="1"/>
                  </a:moveTo>
                  <a:lnTo>
                    <a:pt x="1" y="918"/>
                  </a:lnTo>
                  <a:lnTo>
                    <a:pt x="203" y="2954"/>
                  </a:lnTo>
                  <a:lnTo>
                    <a:pt x="1334" y="5323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4805650" y="2979950"/>
              <a:ext cx="28000" cy="594450"/>
            </a:xfrm>
            <a:custGeom>
              <a:avLst/>
              <a:gdLst/>
              <a:ahLst/>
              <a:cxnLst/>
              <a:rect l="l" t="t" r="r" b="b"/>
              <a:pathLst>
                <a:path w="1120" h="23778" extrusionOk="0">
                  <a:moveTo>
                    <a:pt x="608" y="1"/>
                  </a:moveTo>
                  <a:lnTo>
                    <a:pt x="703" y="2061"/>
                  </a:lnTo>
                  <a:lnTo>
                    <a:pt x="0" y="4216"/>
                  </a:lnTo>
                  <a:lnTo>
                    <a:pt x="774" y="23777"/>
                  </a:lnTo>
                  <a:lnTo>
                    <a:pt x="429" y="4311"/>
                  </a:lnTo>
                  <a:lnTo>
                    <a:pt x="1120" y="20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4839275" y="2972225"/>
              <a:ext cx="20875" cy="20850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79" y="834"/>
                    <a:pt x="418" y="834"/>
                  </a:cubicBezTo>
                  <a:cubicBezTo>
                    <a:pt x="632" y="834"/>
                    <a:pt x="834" y="655"/>
                    <a:pt x="834" y="417"/>
                  </a:cubicBezTo>
                  <a:cubicBezTo>
                    <a:pt x="834" y="191"/>
                    <a:pt x="632" y="0"/>
                    <a:pt x="418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4828275" y="3082950"/>
              <a:ext cx="20850" cy="21150"/>
            </a:xfrm>
            <a:custGeom>
              <a:avLst/>
              <a:gdLst/>
              <a:ahLst/>
              <a:cxnLst/>
              <a:rect l="l" t="t" r="r" b="b"/>
              <a:pathLst>
                <a:path w="834" h="846" extrusionOk="0">
                  <a:moveTo>
                    <a:pt x="417" y="0"/>
                  </a:moveTo>
                  <a:cubicBezTo>
                    <a:pt x="203" y="0"/>
                    <a:pt x="0" y="179"/>
                    <a:pt x="0" y="417"/>
                  </a:cubicBezTo>
                  <a:cubicBezTo>
                    <a:pt x="0" y="643"/>
                    <a:pt x="203" y="846"/>
                    <a:pt x="417" y="846"/>
                  </a:cubicBezTo>
                  <a:cubicBezTo>
                    <a:pt x="643" y="846"/>
                    <a:pt x="834" y="667"/>
                    <a:pt x="834" y="417"/>
                  </a:cubicBez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4833625" y="32255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7" y="1"/>
                  </a:moveTo>
                  <a:cubicBezTo>
                    <a:pt x="431" y="1"/>
                    <a:pt x="424" y="1"/>
                    <a:pt x="417" y="1"/>
                  </a:cubicBezTo>
                  <a:cubicBezTo>
                    <a:pt x="191" y="1"/>
                    <a:pt x="1" y="180"/>
                    <a:pt x="1" y="418"/>
                  </a:cubicBezTo>
                  <a:cubicBezTo>
                    <a:pt x="1" y="644"/>
                    <a:pt x="179" y="835"/>
                    <a:pt x="417" y="835"/>
                  </a:cubicBezTo>
                  <a:cubicBezTo>
                    <a:pt x="644" y="835"/>
                    <a:pt x="834" y="656"/>
                    <a:pt x="834" y="418"/>
                  </a:cubicBezTo>
                  <a:cubicBezTo>
                    <a:pt x="834" y="187"/>
                    <a:pt x="655" y="1"/>
                    <a:pt x="43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4838700" y="3367800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02" y="1"/>
                    <a:pt x="0" y="179"/>
                    <a:pt x="0" y="417"/>
                  </a:cubicBezTo>
                  <a:cubicBezTo>
                    <a:pt x="0" y="644"/>
                    <a:pt x="179" y="834"/>
                    <a:pt x="417" y="834"/>
                  </a:cubicBezTo>
                  <a:cubicBezTo>
                    <a:pt x="643" y="834"/>
                    <a:pt x="833" y="655"/>
                    <a:pt x="833" y="417"/>
                  </a:cubicBezTo>
                  <a:cubicBezTo>
                    <a:pt x="833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4843450" y="35103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44"/>
                    <a:pt x="191" y="834"/>
                    <a:pt x="417" y="834"/>
                  </a:cubicBezTo>
                  <a:cubicBezTo>
                    <a:pt x="655" y="834"/>
                    <a:pt x="834" y="644"/>
                    <a:pt x="834" y="417"/>
                  </a:cubicBezTo>
                  <a:cubicBezTo>
                    <a:pt x="834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4695825" y="2788575"/>
              <a:ext cx="94375" cy="154800"/>
            </a:xfrm>
            <a:custGeom>
              <a:avLst/>
              <a:gdLst/>
              <a:ahLst/>
              <a:cxnLst/>
              <a:rect l="l" t="t" r="r" b="b"/>
              <a:pathLst>
                <a:path w="3775" h="6192" extrusionOk="0">
                  <a:moveTo>
                    <a:pt x="857" y="0"/>
                  </a:moveTo>
                  <a:lnTo>
                    <a:pt x="0" y="1703"/>
                  </a:lnTo>
                  <a:lnTo>
                    <a:pt x="2488" y="6191"/>
                  </a:lnTo>
                  <a:lnTo>
                    <a:pt x="3774" y="2620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4833625" y="2788575"/>
              <a:ext cx="93800" cy="154800"/>
            </a:xfrm>
            <a:custGeom>
              <a:avLst/>
              <a:gdLst/>
              <a:ahLst/>
              <a:cxnLst/>
              <a:rect l="l" t="t" r="r" b="b"/>
              <a:pathLst>
                <a:path w="3752" h="6192" extrusionOk="0">
                  <a:moveTo>
                    <a:pt x="2894" y="0"/>
                  </a:moveTo>
                  <a:lnTo>
                    <a:pt x="1" y="2620"/>
                  </a:lnTo>
                  <a:lnTo>
                    <a:pt x="1263" y="6191"/>
                  </a:lnTo>
                  <a:lnTo>
                    <a:pt x="3751" y="1703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4578250" y="2352650"/>
              <a:ext cx="353625" cy="409425"/>
            </a:xfrm>
            <a:custGeom>
              <a:avLst/>
              <a:gdLst/>
              <a:ahLst/>
              <a:cxnLst/>
              <a:rect l="l" t="t" r="r" b="b"/>
              <a:pathLst>
                <a:path w="14145" h="16377" extrusionOk="0">
                  <a:moveTo>
                    <a:pt x="7004" y="0"/>
                  </a:moveTo>
                  <a:cubicBezTo>
                    <a:pt x="6728" y="0"/>
                    <a:pt x="6449" y="18"/>
                    <a:pt x="6167" y="54"/>
                  </a:cubicBezTo>
                  <a:cubicBezTo>
                    <a:pt x="2524" y="507"/>
                    <a:pt x="0" y="3948"/>
                    <a:pt x="655" y="7579"/>
                  </a:cubicBezTo>
                  <a:lnTo>
                    <a:pt x="1334" y="11210"/>
                  </a:lnTo>
                  <a:cubicBezTo>
                    <a:pt x="1882" y="14229"/>
                    <a:pt x="4516" y="16377"/>
                    <a:pt x="7508" y="16377"/>
                  </a:cubicBezTo>
                  <a:cubicBezTo>
                    <a:pt x="7761" y="16377"/>
                    <a:pt x="8017" y="16362"/>
                    <a:pt x="8275" y="16330"/>
                  </a:cubicBezTo>
                  <a:cubicBezTo>
                    <a:pt x="11692" y="15913"/>
                    <a:pt x="14145" y="12853"/>
                    <a:pt x="13787" y="9424"/>
                  </a:cubicBezTo>
                  <a:lnTo>
                    <a:pt x="13395" y="5769"/>
                  </a:lnTo>
                  <a:cubicBezTo>
                    <a:pt x="13054" y="2445"/>
                    <a:pt x="10247" y="0"/>
                    <a:pt x="7004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4494600" y="2223025"/>
              <a:ext cx="527775" cy="392325"/>
            </a:xfrm>
            <a:custGeom>
              <a:avLst/>
              <a:gdLst/>
              <a:ahLst/>
              <a:cxnLst/>
              <a:rect l="l" t="t" r="r" b="b"/>
              <a:pathLst>
                <a:path w="21111" h="15693" extrusionOk="0">
                  <a:moveTo>
                    <a:pt x="16491" y="1"/>
                  </a:moveTo>
                  <a:cubicBezTo>
                    <a:pt x="15836" y="715"/>
                    <a:pt x="15419" y="1584"/>
                    <a:pt x="15490" y="2560"/>
                  </a:cubicBezTo>
                  <a:cubicBezTo>
                    <a:pt x="14859" y="1453"/>
                    <a:pt x="13669" y="715"/>
                    <a:pt x="12407" y="453"/>
                  </a:cubicBezTo>
                  <a:cubicBezTo>
                    <a:pt x="12004" y="372"/>
                    <a:pt x="11595" y="335"/>
                    <a:pt x="11185" y="335"/>
                  </a:cubicBezTo>
                  <a:cubicBezTo>
                    <a:pt x="10322" y="335"/>
                    <a:pt x="9455" y="500"/>
                    <a:pt x="8632" y="774"/>
                  </a:cubicBezTo>
                  <a:cubicBezTo>
                    <a:pt x="7549" y="1132"/>
                    <a:pt x="6513" y="1644"/>
                    <a:pt x="5596" y="2334"/>
                  </a:cubicBezTo>
                  <a:cubicBezTo>
                    <a:pt x="5227" y="2620"/>
                    <a:pt x="4870" y="2918"/>
                    <a:pt x="4453" y="3132"/>
                  </a:cubicBezTo>
                  <a:cubicBezTo>
                    <a:pt x="4132" y="3311"/>
                    <a:pt x="3766" y="3431"/>
                    <a:pt x="3396" y="3431"/>
                  </a:cubicBezTo>
                  <a:cubicBezTo>
                    <a:pt x="3300" y="3431"/>
                    <a:pt x="3204" y="3423"/>
                    <a:pt x="3108" y="3406"/>
                  </a:cubicBezTo>
                  <a:cubicBezTo>
                    <a:pt x="2667" y="3310"/>
                    <a:pt x="2310" y="2870"/>
                    <a:pt x="2251" y="2406"/>
                  </a:cubicBezTo>
                  <a:cubicBezTo>
                    <a:pt x="1251" y="3287"/>
                    <a:pt x="417" y="4442"/>
                    <a:pt x="203" y="5775"/>
                  </a:cubicBezTo>
                  <a:cubicBezTo>
                    <a:pt x="0" y="7097"/>
                    <a:pt x="536" y="8585"/>
                    <a:pt x="1691" y="9252"/>
                  </a:cubicBezTo>
                  <a:cubicBezTo>
                    <a:pt x="2243" y="9573"/>
                    <a:pt x="2887" y="9682"/>
                    <a:pt x="3535" y="9682"/>
                  </a:cubicBezTo>
                  <a:cubicBezTo>
                    <a:pt x="3726" y="9682"/>
                    <a:pt x="3918" y="9673"/>
                    <a:pt x="4108" y="9656"/>
                  </a:cubicBezTo>
                  <a:cubicBezTo>
                    <a:pt x="5858" y="9490"/>
                    <a:pt x="7513" y="8787"/>
                    <a:pt x="9168" y="8168"/>
                  </a:cubicBezTo>
                  <a:cubicBezTo>
                    <a:pt x="10553" y="7640"/>
                    <a:pt x="12055" y="7212"/>
                    <a:pt x="13541" y="7212"/>
                  </a:cubicBezTo>
                  <a:cubicBezTo>
                    <a:pt x="13830" y="7212"/>
                    <a:pt x="14119" y="7228"/>
                    <a:pt x="14407" y="7263"/>
                  </a:cubicBezTo>
                  <a:cubicBezTo>
                    <a:pt x="14097" y="8109"/>
                    <a:pt x="14097" y="9061"/>
                    <a:pt x="14407" y="9906"/>
                  </a:cubicBezTo>
                  <a:cubicBezTo>
                    <a:pt x="14717" y="10752"/>
                    <a:pt x="15324" y="11430"/>
                    <a:pt x="16121" y="11871"/>
                  </a:cubicBezTo>
                  <a:cubicBezTo>
                    <a:pt x="16026" y="12573"/>
                    <a:pt x="15919" y="13276"/>
                    <a:pt x="16026" y="13955"/>
                  </a:cubicBezTo>
                  <a:cubicBezTo>
                    <a:pt x="16133" y="14645"/>
                    <a:pt x="16455" y="15324"/>
                    <a:pt x="17050" y="15693"/>
                  </a:cubicBezTo>
                  <a:lnTo>
                    <a:pt x="19693" y="10395"/>
                  </a:lnTo>
                  <a:cubicBezTo>
                    <a:pt x="20443" y="8585"/>
                    <a:pt x="21110" y="4680"/>
                    <a:pt x="17324" y="3668"/>
                  </a:cubicBezTo>
                  <a:cubicBezTo>
                    <a:pt x="18312" y="3418"/>
                    <a:pt x="19217" y="2703"/>
                    <a:pt x="19693" y="1810"/>
                  </a:cubicBezTo>
                  <a:cubicBezTo>
                    <a:pt x="19581" y="1802"/>
                    <a:pt x="19468" y="1798"/>
                    <a:pt x="19355" y="1798"/>
                  </a:cubicBezTo>
                  <a:cubicBezTo>
                    <a:pt x="18339" y="1798"/>
                    <a:pt x="17298" y="2134"/>
                    <a:pt x="16526" y="2798"/>
                  </a:cubicBezTo>
                  <a:cubicBezTo>
                    <a:pt x="16907" y="1941"/>
                    <a:pt x="16895" y="846"/>
                    <a:pt x="164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4514250" y="2231075"/>
              <a:ext cx="368525" cy="169525"/>
            </a:xfrm>
            <a:custGeom>
              <a:avLst/>
              <a:gdLst/>
              <a:ahLst/>
              <a:cxnLst/>
              <a:rect l="l" t="t" r="r" b="b"/>
              <a:pathLst>
                <a:path w="14741" h="6781" extrusionOk="0">
                  <a:moveTo>
                    <a:pt x="10425" y="1"/>
                  </a:moveTo>
                  <a:cubicBezTo>
                    <a:pt x="9561" y="1"/>
                    <a:pt x="8691" y="163"/>
                    <a:pt x="7870" y="429"/>
                  </a:cubicBezTo>
                  <a:cubicBezTo>
                    <a:pt x="6787" y="786"/>
                    <a:pt x="5751" y="1310"/>
                    <a:pt x="4834" y="2000"/>
                  </a:cubicBezTo>
                  <a:cubicBezTo>
                    <a:pt x="4465" y="2274"/>
                    <a:pt x="4108" y="2572"/>
                    <a:pt x="3691" y="2798"/>
                  </a:cubicBezTo>
                  <a:cubicBezTo>
                    <a:pt x="3360" y="2978"/>
                    <a:pt x="2992" y="3097"/>
                    <a:pt x="2634" y="3097"/>
                  </a:cubicBezTo>
                  <a:cubicBezTo>
                    <a:pt x="2541" y="3097"/>
                    <a:pt x="2448" y="3089"/>
                    <a:pt x="2358" y="3072"/>
                  </a:cubicBezTo>
                  <a:cubicBezTo>
                    <a:pt x="1893" y="2977"/>
                    <a:pt x="1548" y="2536"/>
                    <a:pt x="1488" y="2072"/>
                  </a:cubicBezTo>
                  <a:cubicBezTo>
                    <a:pt x="1012" y="2488"/>
                    <a:pt x="584" y="2977"/>
                    <a:pt x="226" y="3500"/>
                  </a:cubicBezTo>
                  <a:cubicBezTo>
                    <a:pt x="215" y="3524"/>
                    <a:pt x="215" y="3560"/>
                    <a:pt x="191" y="3572"/>
                  </a:cubicBezTo>
                  <a:cubicBezTo>
                    <a:pt x="0" y="4298"/>
                    <a:pt x="60" y="5072"/>
                    <a:pt x="476" y="5667"/>
                  </a:cubicBezTo>
                  <a:cubicBezTo>
                    <a:pt x="977" y="6382"/>
                    <a:pt x="1869" y="6727"/>
                    <a:pt x="2727" y="6775"/>
                  </a:cubicBezTo>
                  <a:cubicBezTo>
                    <a:pt x="2801" y="6778"/>
                    <a:pt x="2876" y="6780"/>
                    <a:pt x="2950" y="6780"/>
                  </a:cubicBezTo>
                  <a:cubicBezTo>
                    <a:pt x="4285" y="6780"/>
                    <a:pt x="5551" y="6185"/>
                    <a:pt x="6668" y="5429"/>
                  </a:cubicBezTo>
                  <a:cubicBezTo>
                    <a:pt x="7846" y="4655"/>
                    <a:pt x="8918" y="3727"/>
                    <a:pt x="10156" y="3024"/>
                  </a:cubicBezTo>
                  <a:cubicBezTo>
                    <a:pt x="11081" y="2500"/>
                    <a:pt x="12258" y="2041"/>
                    <a:pt x="13484" y="2041"/>
                  </a:cubicBezTo>
                  <a:cubicBezTo>
                    <a:pt x="13900" y="2041"/>
                    <a:pt x="14321" y="2094"/>
                    <a:pt x="14740" y="2215"/>
                  </a:cubicBezTo>
                  <a:cubicBezTo>
                    <a:pt x="14097" y="1119"/>
                    <a:pt x="12907" y="393"/>
                    <a:pt x="11656" y="119"/>
                  </a:cubicBezTo>
                  <a:cubicBezTo>
                    <a:pt x="11251" y="38"/>
                    <a:pt x="10839" y="1"/>
                    <a:pt x="10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4888400" y="2314700"/>
              <a:ext cx="117900" cy="144850"/>
            </a:xfrm>
            <a:custGeom>
              <a:avLst/>
              <a:gdLst/>
              <a:ahLst/>
              <a:cxnLst/>
              <a:rect l="l" t="t" r="r" b="b"/>
              <a:pathLst>
                <a:path w="4716" h="5794" extrusionOk="0">
                  <a:moveTo>
                    <a:pt x="1620" y="1"/>
                  </a:moveTo>
                  <a:cubicBezTo>
                    <a:pt x="846" y="513"/>
                    <a:pt x="238" y="1406"/>
                    <a:pt x="119" y="2322"/>
                  </a:cubicBezTo>
                  <a:cubicBezTo>
                    <a:pt x="0" y="3251"/>
                    <a:pt x="298" y="4204"/>
                    <a:pt x="917" y="4894"/>
                  </a:cubicBezTo>
                  <a:cubicBezTo>
                    <a:pt x="1251" y="5275"/>
                    <a:pt x="1667" y="5549"/>
                    <a:pt x="2143" y="5704"/>
                  </a:cubicBezTo>
                  <a:cubicBezTo>
                    <a:pt x="2342" y="5763"/>
                    <a:pt x="2546" y="5794"/>
                    <a:pt x="2749" y="5794"/>
                  </a:cubicBezTo>
                  <a:cubicBezTo>
                    <a:pt x="3034" y="5794"/>
                    <a:pt x="3315" y="5734"/>
                    <a:pt x="3572" y="5608"/>
                  </a:cubicBezTo>
                  <a:cubicBezTo>
                    <a:pt x="4013" y="5394"/>
                    <a:pt x="4322" y="5001"/>
                    <a:pt x="4537" y="4537"/>
                  </a:cubicBezTo>
                  <a:cubicBezTo>
                    <a:pt x="4715" y="2739"/>
                    <a:pt x="4191" y="703"/>
                    <a:pt x="1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4742250" y="2459775"/>
              <a:ext cx="129800" cy="164800"/>
            </a:xfrm>
            <a:custGeom>
              <a:avLst/>
              <a:gdLst/>
              <a:ahLst/>
              <a:cxnLst/>
              <a:rect l="l" t="t" r="r" b="b"/>
              <a:pathLst>
                <a:path w="5192" h="6592" extrusionOk="0">
                  <a:moveTo>
                    <a:pt x="3133" y="0"/>
                  </a:moveTo>
                  <a:cubicBezTo>
                    <a:pt x="3054" y="0"/>
                    <a:pt x="2974" y="7"/>
                    <a:pt x="2894" y="20"/>
                  </a:cubicBezTo>
                  <a:lnTo>
                    <a:pt x="0" y="460"/>
                  </a:lnTo>
                  <a:cubicBezTo>
                    <a:pt x="75" y="449"/>
                    <a:pt x="149" y="444"/>
                    <a:pt x="222" y="444"/>
                  </a:cubicBezTo>
                  <a:cubicBezTo>
                    <a:pt x="943" y="444"/>
                    <a:pt x="1571" y="962"/>
                    <a:pt x="1679" y="1687"/>
                  </a:cubicBezTo>
                  <a:lnTo>
                    <a:pt x="2179" y="4937"/>
                  </a:lnTo>
                  <a:cubicBezTo>
                    <a:pt x="2296" y="5717"/>
                    <a:pt x="1786" y="6452"/>
                    <a:pt x="1017" y="6584"/>
                  </a:cubicBezTo>
                  <a:lnTo>
                    <a:pt x="1017" y="6584"/>
                  </a:lnTo>
                  <a:lnTo>
                    <a:pt x="3846" y="6151"/>
                  </a:lnTo>
                  <a:cubicBezTo>
                    <a:pt x="4656" y="6032"/>
                    <a:pt x="5192" y="5282"/>
                    <a:pt x="5072" y="4485"/>
                  </a:cubicBezTo>
                  <a:lnTo>
                    <a:pt x="4560" y="1234"/>
                  </a:lnTo>
                  <a:cubicBezTo>
                    <a:pt x="4453" y="516"/>
                    <a:pt x="3844" y="0"/>
                    <a:pt x="3133" y="0"/>
                  </a:cubicBezTo>
                  <a:close/>
                  <a:moveTo>
                    <a:pt x="1017" y="6584"/>
                  </a:moveTo>
                  <a:lnTo>
                    <a:pt x="965" y="6592"/>
                  </a:lnTo>
                  <a:cubicBezTo>
                    <a:pt x="982" y="6590"/>
                    <a:pt x="999" y="6587"/>
                    <a:pt x="1017" y="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4519600" y="2470800"/>
              <a:ext cx="280125" cy="183675"/>
            </a:xfrm>
            <a:custGeom>
              <a:avLst/>
              <a:gdLst/>
              <a:ahLst/>
              <a:cxnLst/>
              <a:rect l="l" t="t" r="r" b="b"/>
              <a:pathLst>
                <a:path w="11205" h="7347" extrusionOk="0">
                  <a:moveTo>
                    <a:pt x="9142" y="0"/>
                  </a:moveTo>
                  <a:cubicBezTo>
                    <a:pt x="9064" y="0"/>
                    <a:pt x="8986" y="6"/>
                    <a:pt x="8906" y="19"/>
                  </a:cubicBezTo>
                  <a:lnTo>
                    <a:pt x="4227" y="757"/>
                  </a:lnTo>
                  <a:lnTo>
                    <a:pt x="1334" y="1198"/>
                  </a:lnTo>
                  <a:cubicBezTo>
                    <a:pt x="536" y="1317"/>
                    <a:pt x="1" y="2067"/>
                    <a:pt x="120" y="2865"/>
                  </a:cubicBezTo>
                  <a:lnTo>
                    <a:pt x="620" y="6115"/>
                  </a:lnTo>
                  <a:cubicBezTo>
                    <a:pt x="728" y="6838"/>
                    <a:pt x="1354" y="7346"/>
                    <a:pt x="2064" y="7346"/>
                  </a:cubicBezTo>
                  <a:cubicBezTo>
                    <a:pt x="2138" y="7346"/>
                    <a:pt x="2212" y="7341"/>
                    <a:pt x="2287" y="7330"/>
                  </a:cubicBezTo>
                  <a:lnTo>
                    <a:pt x="5180" y="6889"/>
                  </a:lnTo>
                  <a:lnTo>
                    <a:pt x="9871" y="6151"/>
                  </a:lnTo>
                  <a:cubicBezTo>
                    <a:pt x="10669" y="6032"/>
                    <a:pt x="11204" y="5294"/>
                    <a:pt x="11085" y="4496"/>
                  </a:cubicBezTo>
                  <a:lnTo>
                    <a:pt x="10585" y="1246"/>
                  </a:lnTo>
                  <a:cubicBezTo>
                    <a:pt x="10478" y="526"/>
                    <a:pt x="9857" y="0"/>
                    <a:pt x="9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4543425" y="2522300"/>
              <a:ext cx="32450" cy="30400"/>
            </a:xfrm>
            <a:custGeom>
              <a:avLst/>
              <a:gdLst/>
              <a:ahLst/>
              <a:cxnLst/>
              <a:rect l="l" t="t" r="r" b="b"/>
              <a:pathLst>
                <a:path w="1298" h="1216" extrusionOk="0">
                  <a:moveTo>
                    <a:pt x="637" y="1"/>
                  </a:moveTo>
                  <a:cubicBezTo>
                    <a:pt x="607" y="1"/>
                    <a:pt x="578" y="3"/>
                    <a:pt x="548" y="7"/>
                  </a:cubicBezTo>
                  <a:cubicBezTo>
                    <a:pt x="214" y="67"/>
                    <a:pt x="0" y="376"/>
                    <a:pt x="36" y="710"/>
                  </a:cubicBezTo>
                  <a:cubicBezTo>
                    <a:pt x="101" y="1002"/>
                    <a:pt x="363" y="1216"/>
                    <a:pt x="652" y="1216"/>
                  </a:cubicBezTo>
                  <a:cubicBezTo>
                    <a:pt x="681" y="1216"/>
                    <a:pt x="709" y="1214"/>
                    <a:pt x="738" y="1210"/>
                  </a:cubicBezTo>
                  <a:cubicBezTo>
                    <a:pt x="1072" y="1150"/>
                    <a:pt x="1298" y="841"/>
                    <a:pt x="1250" y="507"/>
                  </a:cubicBezTo>
                  <a:cubicBezTo>
                    <a:pt x="1196" y="215"/>
                    <a:pt x="935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4549375" y="2561650"/>
              <a:ext cx="39000" cy="72250"/>
            </a:xfrm>
            <a:custGeom>
              <a:avLst/>
              <a:gdLst/>
              <a:ahLst/>
              <a:cxnLst/>
              <a:rect l="l" t="t" r="r" b="b"/>
              <a:pathLst>
                <a:path w="1560" h="2890" extrusionOk="0">
                  <a:moveTo>
                    <a:pt x="620" y="1"/>
                  </a:moveTo>
                  <a:cubicBezTo>
                    <a:pt x="596" y="1"/>
                    <a:pt x="572" y="2"/>
                    <a:pt x="548" y="5"/>
                  </a:cubicBezTo>
                  <a:cubicBezTo>
                    <a:pt x="226" y="64"/>
                    <a:pt x="0" y="386"/>
                    <a:pt x="48" y="707"/>
                  </a:cubicBezTo>
                  <a:lnTo>
                    <a:pt x="298" y="2374"/>
                  </a:lnTo>
                  <a:cubicBezTo>
                    <a:pt x="353" y="2683"/>
                    <a:pt x="623" y="2890"/>
                    <a:pt x="928" y="2890"/>
                  </a:cubicBezTo>
                  <a:cubicBezTo>
                    <a:pt x="952" y="2890"/>
                    <a:pt x="976" y="2889"/>
                    <a:pt x="1000" y="2886"/>
                  </a:cubicBezTo>
                  <a:cubicBezTo>
                    <a:pt x="1334" y="2838"/>
                    <a:pt x="1560" y="2529"/>
                    <a:pt x="1500" y="2184"/>
                  </a:cubicBezTo>
                  <a:lnTo>
                    <a:pt x="1250" y="517"/>
                  </a:lnTo>
                  <a:cubicBezTo>
                    <a:pt x="1195" y="208"/>
                    <a:pt x="92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4840775" y="2483475"/>
              <a:ext cx="152725" cy="71750"/>
            </a:xfrm>
            <a:custGeom>
              <a:avLst/>
              <a:gdLst/>
              <a:ahLst/>
              <a:cxnLst/>
              <a:rect l="l" t="t" r="r" b="b"/>
              <a:pathLst>
                <a:path w="6109" h="2870" extrusionOk="0">
                  <a:moveTo>
                    <a:pt x="5882" y="0"/>
                  </a:moveTo>
                  <a:lnTo>
                    <a:pt x="0" y="1048"/>
                  </a:lnTo>
                  <a:lnTo>
                    <a:pt x="310" y="2870"/>
                  </a:lnTo>
                  <a:lnTo>
                    <a:pt x="6108" y="1870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4897925" y="2526525"/>
              <a:ext cx="116400" cy="115775"/>
            </a:xfrm>
            <a:custGeom>
              <a:avLst/>
              <a:gdLst/>
              <a:ahLst/>
              <a:cxnLst/>
              <a:rect l="l" t="t" r="r" b="b"/>
              <a:pathLst>
                <a:path w="4656" h="4631" extrusionOk="0">
                  <a:moveTo>
                    <a:pt x="3292" y="0"/>
                  </a:moveTo>
                  <a:cubicBezTo>
                    <a:pt x="2856" y="0"/>
                    <a:pt x="2433" y="236"/>
                    <a:pt x="2084" y="505"/>
                  </a:cubicBezTo>
                  <a:cubicBezTo>
                    <a:pt x="1084" y="1291"/>
                    <a:pt x="0" y="2993"/>
                    <a:pt x="1072" y="4148"/>
                  </a:cubicBezTo>
                  <a:cubicBezTo>
                    <a:pt x="1360" y="4476"/>
                    <a:pt x="1782" y="4630"/>
                    <a:pt x="2204" y="4630"/>
                  </a:cubicBezTo>
                  <a:cubicBezTo>
                    <a:pt x="2288" y="4630"/>
                    <a:pt x="2371" y="4624"/>
                    <a:pt x="2453" y="4612"/>
                  </a:cubicBezTo>
                  <a:cubicBezTo>
                    <a:pt x="2953" y="4541"/>
                    <a:pt x="3406" y="4255"/>
                    <a:pt x="3739" y="3874"/>
                  </a:cubicBezTo>
                  <a:cubicBezTo>
                    <a:pt x="4084" y="3481"/>
                    <a:pt x="4287" y="3017"/>
                    <a:pt x="4441" y="2529"/>
                  </a:cubicBezTo>
                  <a:cubicBezTo>
                    <a:pt x="4584" y="2053"/>
                    <a:pt x="4656" y="1529"/>
                    <a:pt x="4525" y="1053"/>
                  </a:cubicBezTo>
                  <a:cubicBezTo>
                    <a:pt x="4394" y="576"/>
                    <a:pt x="4037" y="136"/>
                    <a:pt x="3548" y="29"/>
                  </a:cubicBezTo>
                  <a:cubicBezTo>
                    <a:pt x="3463" y="9"/>
                    <a:pt x="3377" y="0"/>
                    <a:pt x="3292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4938100" y="2555200"/>
              <a:ext cx="51825" cy="56525"/>
            </a:xfrm>
            <a:custGeom>
              <a:avLst/>
              <a:gdLst/>
              <a:ahLst/>
              <a:cxnLst/>
              <a:rect l="l" t="t" r="r" b="b"/>
              <a:pathLst>
                <a:path w="2073" h="2261" extrusionOk="0">
                  <a:moveTo>
                    <a:pt x="2072" y="1"/>
                  </a:moveTo>
                  <a:cubicBezTo>
                    <a:pt x="1418" y="1"/>
                    <a:pt x="739" y="298"/>
                    <a:pt x="322" y="799"/>
                  </a:cubicBezTo>
                  <a:cubicBezTo>
                    <a:pt x="144" y="1025"/>
                    <a:pt x="1" y="1275"/>
                    <a:pt x="1" y="1561"/>
                  </a:cubicBezTo>
                  <a:cubicBezTo>
                    <a:pt x="1" y="1846"/>
                    <a:pt x="144" y="2144"/>
                    <a:pt x="417" y="2227"/>
                  </a:cubicBezTo>
                  <a:cubicBezTo>
                    <a:pt x="474" y="2250"/>
                    <a:pt x="534" y="2261"/>
                    <a:pt x="597" y="2261"/>
                  </a:cubicBezTo>
                  <a:cubicBezTo>
                    <a:pt x="759" y="2261"/>
                    <a:pt x="931" y="2191"/>
                    <a:pt x="1060" y="2096"/>
                  </a:cubicBezTo>
                  <a:cubicBezTo>
                    <a:pt x="1239" y="1977"/>
                    <a:pt x="1370" y="1787"/>
                    <a:pt x="1418" y="1572"/>
                  </a:cubicBezTo>
                  <a:cubicBezTo>
                    <a:pt x="1453" y="1370"/>
                    <a:pt x="1394" y="1132"/>
                    <a:pt x="1251" y="977"/>
                  </a:cubicBezTo>
                  <a:cubicBezTo>
                    <a:pt x="1157" y="891"/>
                    <a:pt x="1024" y="843"/>
                    <a:pt x="894" y="843"/>
                  </a:cubicBezTo>
                  <a:cubicBezTo>
                    <a:pt x="809" y="843"/>
                    <a:pt x="726" y="863"/>
                    <a:pt x="656" y="906"/>
                  </a:cubicBezTo>
                  <a:cubicBezTo>
                    <a:pt x="953" y="477"/>
                    <a:pt x="1537" y="84"/>
                    <a:pt x="207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4684500" y="2659975"/>
              <a:ext cx="139325" cy="73900"/>
            </a:xfrm>
            <a:custGeom>
              <a:avLst/>
              <a:gdLst/>
              <a:ahLst/>
              <a:cxnLst/>
              <a:rect l="l" t="t" r="r" b="b"/>
              <a:pathLst>
                <a:path w="5573" h="2956" extrusionOk="0">
                  <a:moveTo>
                    <a:pt x="5358" y="1"/>
                  </a:moveTo>
                  <a:lnTo>
                    <a:pt x="5358" y="1"/>
                  </a:lnTo>
                  <a:cubicBezTo>
                    <a:pt x="3572" y="334"/>
                    <a:pt x="1787" y="656"/>
                    <a:pt x="1" y="1001"/>
                  </a:cubicBezTo>
                  <a:cubicBezTo>
                    <a:pt x="370" y="1668"/>
                    <a:pt x="953" y="2299"/>
                    <a:pt x="1632" y="2620"/>
                  </a:cubicBezTo>
                  <a:cubicBezTo>
                    <a:pt x="2068" y="2829"/>
                    <a:pt x="2553" y="2955"/>
                    <a:pt x="3029" y="2955"/>
                  </a:cubicBezTo>
                  <a:cubicBezTo>
                    <a:pt x="3176" y="2955"/>
                    <a:pt x="3322" y="2943"/>
                    <a:pt x="3465" y="2918"/>
                  </a:cubicBezTo>
                  <a:cubicBezTo>
                    <a:pt x="4084" y="2823"/>
                    <a:pt x="4680" y="2489"/>
                    <a:pt x="5037" y="1989"/>
                  </a:cubicBezTo>
                  <a:cubicBezTo>
                    <a:pt x="5430" y="1477"/>
                    <a:pt x="5573" y="596"/>
                    <a:pt x="5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4615150" y="2613250"/>
              <a:ext cx="223550" cy="42925"/>
            </a:xfrm>
            <a:custGeom>
              <a:avLst/>
              <a:gdLst/>
              <a:ahLst/>
              <a:cxnLst/>
              <a:rect l="l" t="t" r="r" b="b"/>
              <a:pathLst>
                <a:path w="8942" h="1717" extrusionOk="0">
                  <a:moveTo>
                    <a:pt x="8942" y="1"/>
                  </a:moveTo>
                  <a:lnTo>
                    <a:pt x="0" y="1382"/>
                  </a:lnTo>
                  <a:cubicBezTo>
                    <a:pt x="665" y="1595"/>
                    <a:pt x="1566" y="1717"/>
                    <a:pt x="2575" y="1717"/>
                  </a:cubicBezTo>
                  <a:cubicBezTo>
                    <a:pt x="4605" y="1717"/>
                    <a:pt x="7073" y="1225"/>
                    <a:pt x="8942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3" name="Google Shape;1603;p34"/>
            <p:cNvGrpSpPr/>
            <p:nvPr/>
          </p:nvGrpSpPr>
          <p:grpSpPr>
            <a:xfrm>
              <a:off x="3887375" y="2445375"/>
              <a:ext cx="434600" cy="285775"/>
              <a:chOff x="3887375" y="2445375"/>
              <a:chExt cx="434600" cy="285775"/>
            </a:xfrm>
          </p:grpSpPr>
          <p:sp>
            <p:nvSpPr>
              <p:cNvPr id="1604" name="Google Shape;1604;p34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rgbClr val="67BB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97E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4" name="Google Shape;1614;p34"/>
            <p:cNvSpPr/>
            <p:nvPr/>
          </p:nvSpPr>
          <p:spPr>
            <a:xfrm>
              <a:off x="3798975" y="2351900"/>
              <a:ext cx="142900" cy="142900"/>
            </a:xfrm>
            <a:custGeom>
              <a:avLst/>
              <a:gdLst/>
              <a:ahLst/>
              <a:cxnLst/>
              <a:rect l="l" t="t" r="r" b="b"/>
              <a:pathLst>
                <a:path w="5716" h="5716" extrusionOk="0">
                  <a:moveTo>
                    <a:pt x="2858" y="322"/>
                  </a:moveTo>
                  <a:cubicBezTo>
                    <a:pt x="4251" y="322"/>
                    <a:pt x="5394" y="1465"/>
                    <a:pt x="5394" y="2858"/>
                  </a:cubicBezTo>
                  <a:cubicBezTo>
                    <a:pt x="5394" y="4263"/>
                    <a:pt x="4251" y="5406"/>
                    <a:pt x="2858" y="5406"/>
                  </a:cubicBezTo>
                  <a:cubicBezTo>
                    <a:pt x="1453" y="5406"/>
                    <a:pt x="310" y="4263"/>
                    <a:pt x="310" y="2858"/>
                  </a:cubicBezTo>
                  <a:cubicBezTo>
                    <a:pt x="310" y="1465"/>
                    <a:pt x="1453" y="322"/>
                    <a:pt x="2858" y="322"/>
                  </a:cubicBezTo>
                  <a:close/>
                  <a:moveTo>
                    <a:pt x="2858" y="1"/>
                  </a:moveTo>
                  <a:cubicBezTo>
                    <a:pt x="1274" y="1"/>
                    <a:pt x="0" y="1287"/>
                    <a:pt x="0" y="2858"/>
                  </a:cubicBezTo>
                  <a:cubicBezTo>
                    <a:pt x="0" y="4442"/>
                    <a:pt x="1274" y="5716"/>
                    <a:pt x="2858" y="5716"/>
                  </a:cubicBezTo>
                  <a:cubicBezTo>
                    <a:pt x="4430" y="5716"/>
                    <a:pt x="5715" y="4442"/>
                    <a:pt x="5715" y="2858"/>
                  </a:cubicBezTo>
                  <a:cubicBezTo>
                    <a:pt x="5715" y="1287"/>
                    <a:pt x="4430" y="1"/>
                    <a:pt x="2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3843925" y="2382875"/>
              <a:ext cx="70275" cy="80975"/>
            </a:xfrm>
            <a:custGeom>
              <a:avLst/>
              <a:gdLst/>
              <a:ahLst/>
              <a:cxnLst/>
              <a:rect l="l" t="t" r="r" b="b"/>
              <a:pathLst>
                <a:path w="2811" h="3239" extrusionOk="0">
                  <a:moveTo>
                    <a:pt x="310" y="536"/>
                  </a:moveTo>
                  <a:lnTo>
                    <a:pt x="2191" y="1607"/>
                  </a:lnTo>
                  <a:lnTo>
                    <a:pt x="310" y="2691"/>
                  </a:lnTo>
                  <a:lnTo>
                    <a:pt x="310" y="536"/>
                  </a:lnTo>
                  <a:close/>
                  <a:moveTo>
                    <a:pt x="0" y="0"/>
                  </a:moveTo>
                  <a:lnTo>
                    <a:pt x="0" y="3239"/>
                  </a:lnTo>
                  <a:lnTo>
                    <a:pt x="2810" y="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3676925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49"/>
                  </a:cubicBezTo>
                  <a:lnTo>
                    <a:pt x="14253" y="1560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3673075" y="2863875"/>
              <a:ext cx="364050" cy="222975"/>
            </a:xfrm>
            <a:custGeom>
              <a:avLst/>
              <a:gdLst/>
              <a:ahLst/>
              <a:cxnLst/>
              <a:rect l="l" t="t" r="r" b="b"/>
              <a:pathLst>
                <a:path w="14562" h="8919" extrusionOk="0">
                  <a:moveTo>
                    <a:pt x="12847" y="322"/>
                  </a:moveTo>
                  <a:cubicBezTo>
                    <a:pt x="13621" y="322"/>
                    <a:pt x="14240" y="941"/>
                    <a:pt x="14240" y="1715"/>
                  </a:cubicBezTo>
                  <a:lnTo>
                    <a:pt x="14240" y="7204"/>
                  </a:lnTo>
                  <a:cubicBezTo>
                    <a:pt x="14240" y="7978"/>
                    <a:pt x="13621" y="8609"/>
                    <a:pt x="12847" y="8609"/>
                  </a:cubicBezTo>
                  <a:lnTo>
                    <a:pt x="1715" y="8609"/>
                  </a:lnTo>
                  <a:cubicBezTo>
                    <a:pt x="941" y="8609"/>
                    <a:pt x="310" y="7978"/>
                    <a:pt x="310" y="7204"/>
                  </a:cubicBezTo>
                  <a:lnTo>
                    <a:pt x="310" y="1715"/>
                  </a:lnTo>
                  <a:cubicBezTo>
                    <a:pt x="310" y="941"/>
                    <a:pt x="941" y="322"/>
                    <a:pt x="1715" y="322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4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56"/>
                    <a:pt x="14561" y="7204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4093950" y="2867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60"/>
                  </a:cubicBezTo>
                  <a:lnTo>
                    <a:pt x="1" y="7049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49"/>
                  </a:cubicBezTo>
                  <a:lnTo>
                    <a:pt x="14252" y="1560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4090075" y="2863875"/>
              <a:ext cx="364375" cy="222975"/>
            </a:xfrm>
            <a:custGeom>
              <a:avLst/>
              <a:gdLst/>
              <a:ahLst/>
              <a:cxnLst/>
              <a:rect l="l" t="t" r="r" b="b"/>
              <a:pathLst>
                <a:path w="14575" h="8919" extrusionOk="0">
                  <a:moveTo>
                    <a:pt x="12860" y="322"/>
                  </a:moveTo>
                  <a:cubicBezTo>
                    <a:pt x="13633" y="322"/>
                    <a:pt x="14264" y="941"/>
                    <a:pt x="14264" y="1715"/>
                  </a:cubicBezTo>
                  <a:lnTo>
                    <a:pt x="14264" y="7204"/>
                  </a:lnTo>
                  <a:cubicBezTo>
                    <a:pt x="14264" y="7978"/>
                    <a:pt x="13633" y="8609"/>
                    <a:pt x="12860" y="8609"/>
                  </a:cubicBezTo>
                  <a:lnTo>
                    <a:pt x="1727" y="8609"/>
                  </a:lnTo>
                  <a:cubicBezTo>
                    <a:pt x="953" y="8609"/>
                    <a:pt x="334" y="7978"/>
                    <a:pt x="334" y="7204"/>
                  </a:cubicBezTo>
                  <a:lnTo>
                    <a:pt x="334" y="1715"/>
                  </a:lnTo>
                  <a:cubicBezTo>
                    <a:pt x="334" y="941"/>
                    <a:pt x="953" y="322"/>
                    <a:pt x="1727" y="322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4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56"/>
                    <a:pt x="14562" y="7204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3676925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1" y="0"/>
                  </a:moveTo>
                  <a:cubicBezTo>
                    <a:pt x="691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691" y="8620"/>
                    <a:pt x="1561" y="8620"/>
                  </a:cubicBezTo>
                  <a:lnTo>
                    <a:pt x="12693" y="8620"/>
                  </a:lnTo>
                  <a:cubicBezTo>
                    <a:pt x="13538" y="8620"/>
                    <a:pt x="14241" y="7918"/>
                    <a:pt x="14253" y="7060"/>
                  </a:cubicBezTo>
                  <a:lnTo>
                    <a:pt x="14253" y="1572"/>
                  </a:lnTo>
                  <a:cubicBezTo>
                    <a:pt x="14253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3673075" y="3131175"/>
              <a:ext cx="364050" cy="222950"/>
            </a:xfrm>
            <a:custGeom>
              <a:avLst/>
              <a:gdLst/>
              <a:ahLst/>
              <a:cxnLst/>
              <a:rect l="l" t="t" r="r" b="b"/>
              <a:pathLst>
                <a:path w="14562" h="8918" extrusionOk="0">
                  <a:moveTo>
                    <a:pt x="12847" y="310"/>
                  </a:moveTo>
                  <a:cubicBezTo>
                    <a:pt x="13621" y="310"/>
                    <a:pt x="14240" y="941"/>
                    <a:pt x="14240" y="1715"/>
                  </a:cubicBezTo>
                  <a:lnTo>
                    <a:pt x="14240" y="7203"/>
                  </a:lnTo>
                  <a:cubicBezTo>
                    <a:pt x="14240" y="7977"/>
                    <a:pt x="13621" y="8596"/>
                    <a:pt x="12847" y="8596"/>
                  </a:cubicBezTo>
                  <a:lnTo>
                    <a:pt x="1715" y="8596"/>
                  </a:lnTo>
                  <a:cubicBezTo>
                    <a:pt x="941" y="8596"/>
                    <a:pt x="310" y="7977"/>
                    <a:pt x="310" y="7203"/>
                  </a:cubicBezTo>
                  <a:lnTo>
                    <a:pt x="310" y="1715"/>
                  </a:lnTo>
                  <a:cubicBezTo>
                    <a:pt x="310" y="941"/>
                    <a:pt x="941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4" y="0"/>
                    <a:pt x="0" y="774"/>
                    <a:pt x="0" y="1715"/>
                  </a:cubicBezTo>
                  <a:lnTo>
                    <a:pt x="0" y="7203"/>
                  </a:lnTo>
                  <a:cubicBezTo>
                    <a:pt x="0" y="8144"/>
                    <a:pt x="774" y="8918"/>
                    <a:pt x="1715" y="8918"/>
                  </a:cubicBezTo>
                  <a:lnTo>
                    <a:pt x="12847" y="8918"/>
                  </a:lnTo>
                  <a:cubicBezTo>
                    <a:pt x="13788" y="8918"/>
                    <a:pt x="14561" y="8144"/>
                    <a:pt x="14561" y="7203"/>
                  </a:cubicBezTo>
                  <a:lnTo>
                    <a:pt x="14561" y="1715"/>
                  </a:lnTo>
                  <a:cubicBezTo>
                    <a:pt x="14561" y="774"/>
                    <a:pt x="13788" y="0"/>
                    <a:pt x="1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4093950" y="3134750"/>
              <a:ext cx="356325" cy="215525"/>
            </a:xfrm>
            <a:custGeom>
              <a:avLst/>
              <a:gdLst/>
              <a:ahLst/>
              <a:cxnLst/>
              <a:rect l="l" t="t" r="r" b="b"/>
              <a:pathLst>
                <a:path w="14253" h="8621" extrusionOk="0">
                  <a:moveTo>
                    <a:pt x="1560" y="0"/>
                  </a:moveTo>
                  <a:cubicBezTo>
                    <a:pt x="703" y="0"/>
                    <a:pt x="1" y="703"/>
                    <a:pt x="1" y="1572"/>
                  </a:cubicBezTo>
                  <a:lnTo>
                    <a:pt x="1" y="7060"/>
                  </a:lnTo>
                  <a:cubicBezTo>
                    <a:pt x="1" y="7918"/>
                    <a:pt x="703" y="8620"/>
                    <a:pt x="1560" y="8620"/>
                  </a:cubicBezTo>
                  <a:lnTo>
                    <a:pt x="12693" y="8620"/>
                  </a:lnTo>
                  <a:cubicBezTo>
                    <a:pt x="13562" y="8620"/>
                    <a:pt x="14252" y="7918"/>
                    <a:pt x="14252" y="7060"/>
                  </a:cubicBezTo>
                  <a:lnTo>
                    <a:pt x="14252" y="1572"/>
                  </a:lnTo>
                  <a:cubicBezTo>
                    <a:pt x="14252" y="703"/>
                    <a:pt x="13550" y="0"/>
                    <a:pt x="12693" y="0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4090075" y="3131175"/>
              <a:ext cx="364375" cy="222950"/>
            </a:xfrm>
            <a:custGeom>
              <a:avLst/>
              <a:gdLst/>
              <a:ahLst/>
              <a:cxnLst/>
              <a:rect l="l" t="t" r="r" b="b"/>
              <a:pathLst>
                <a:path w="14575" h="8918" extrusionOk="0">
                  <a:moveTo>
                    <a:pt x="12860" y="310"/>
                  </a:moveTo>
                  <a:cubicBezTo>
                    <a:pt x="13633" y="310"/>
                    <a:pt x="14264" y="941"/>
                    <a:pt x="14264" y="1715"/>
                  </a:cubicBezTo>
                  <a:lnTo>
                    <a:pt x="14264" y="7203"/>
                  </a:lnTo>
                  <a:cubicBezTo>
                    <a:pt x="14264" y="7977"/>
                    <a:pt x="13633" y="8596"/>
                    <a:pt x="12860" y="8596"/>
                  </a:cubicBezTo>
                  <a:lnTo>
                    <a:pt x="1727" y="8596"/>
                  </a:lnTo>
                  <a:cubicBezTo>
                    <a:pt x="953" y="8596"/>
                    <a:pt x="334" y="7977"/>
                    <a:pt x="334" y="7203"/>
                  </a:cubicBezTo>
                  <a:lnTo>
                    <a:pt x="334" y="1715"/>
                  </a:lnTo>
                  <a:cubicBezTo>
                    <a:pt x="334" y="941"/>
                    <a:pt x="953" y="310"/>
                    <a:pt x="1727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15"/>
                  </a:cubicBezTo>
                  <a:lnTo>
                    <a:pt x="1" y="7203"/>
                  </a:lnTo>
                  <a:cubicBezTo>
                    <a:pt x="1" y="8144"/>
                    <a:pt x="775" y="8918"/>
                    <a:pt x="1715" y="8918"/>
                  </a:cubicBezTo>
                  <a:lnTo>
                    <a:pt x="12848" y="8918"/>
                  </a:lnTo>
                  <a:cubicBezTo>
                    <a:pt x="13800" y="8918"/>
                    <a:pt x="14574" y="8144"/>
                    <a:pt x="14562" y="7203"/>
                  </a:cubicBezTo>
                  <a:lnTo>
                    <a:pt x="14562" y="1715"/>
                  </a:lnTo>
                  <a:cubicBezTo>
                    <a:pt x="14562" y="774"/>
                    <a:pt x="13788" y="0"/>
                    <a:pt x="12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4122825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4122825" y="3480025"/>
              <a:ext cx="180100" cy="19375"/>
            </a:xfrm>
            <a:custGeom>
              <a:avLst/>
              <a:gdLst/>
              <a:ahLst/>
              <a:cxnLst/>
              <a:rect l="l" t="t" r="r" b="b"/>
              <a:pathLst>
                <a:path w="720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7204" y="774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4331475" y="3480025"/>
              <a:ext cx="41700" cy="19375"/>
            </a:xfrm>
            <a:custGeom>
              <a:avLst/>
              <a:gdLst/>
              <a:ahLst/>
              <a:cxnLst/>
              <a:rect l="l" t="t" r="r" b="b"/>
              <a:pathLst>
                <a:path w="1668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668" y="77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3713250" y="3429425"/>
              <a:ext cx="250350" cy="19375"/>
            </a:xfrm>
            <a:custGeom>
              <a:avLst/>
              <a:gdLst/>
              <a:ahLst/>
              <a:cxnLst/>
              <a:rect l="l" t="t" r="r" b="b"/>
              <a:pathLst>
                <a:path w="10014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0014" y="774"/>
                  </a:lnTo>
                  <a:lnTo>
                    <a:pt x="1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3713250" y="3480025"/>
              <a:ext cx="131000" cy="19375"/>
            </a:xfrm>
            <a:custGeom>
              <a:avLst/>
              <a:gdLst/>
              <a:ahLst/>
              <a:cxnLst/>
              <a:rect l="l" t="t" r="r" b="b"/>
              <a:pathLst>
                <a:path w="5240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239" y="774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3713250" y="3530625"/>
              <a:ext cx="285775" cy="19375"/>
            </a:xfrm>
            <a:custGeom>
              <a:avLst/>
              <a:gdLst/>
              <a:ahLst/>
              <a:cxnLst/>
              <a:rect l="l" t="t" r="r" b="b"/>
              <a:pathLst>
                <a:path w="11431" h="775" extrusionOk="0">
                  <a:moveTo>
                    <a:pt x="0" y="0"/>
                  </a:moveTo>
                  <a:lnTo>
                    <a:pt x="0" y="774"/>
                  </a:lnTo>
                  <a:lnTo>
                    <a:pt x="11430" y="774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713250" y="3581225"/>
              <a:ext cx="147650" cy="19375"/>
            </a:xfrm>
            <a:custGeom>
              <a:avLst/>
              <a:gdLst/>
              <a:ahLst/>
              <a:cxnLst/>
              <a:rect l="l" t="t" r="r" b="b"/>
              <a:pathLst>
                <a:path w="590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5906" y="774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3889750" y="3581225"/>
              <a:ext cx="43500" cy="19375"/>
            </a:xfrm>
            <a:custGeom>
              <a:avLst/>
              <a:gdLst/>
              <a:ahLst/>
              <a:cxnLst/>
              <a:rect l="l" t="t" r="r" b="b"/>
              <a:pathLst>
                <a:path w="1740" h="775" extrusionOk="0">
                  <a:moveTo>
                    <a:pt x="1" y="0"/>
                  </a:moveTo>
                  <a:lnTo>
                    <a:pt x="1" y="774"/>
                  </a:lnTo>
                  <a:lnTo>
                    <a:pt x="1739" y="774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4890175" y="2965675"/>
              <a:ext cx="884675" cy="630150"/>
            </a:xfrm>
            <a:custGeom>
              <a:avLst/>
              <a:gdLst/>
              <a:ahLst/>
              <a:cxnLst/>
              <a:rect l="l" t="t" r="r" b="b"/>
              <a:pathLst>
                <a:path w="35387" h="25206" extrusionOk="0">
                  <a:moveTo>
                    <a:pt x="33684" y="310"/>
                  </a:moveTo>
                  <a:cubicBezTo>
                    <a:pt x="34457" y="310"/>
                    <a:pt x="35077" y="929"/>
                    <a:pt x="35077" y="1703"/>
                  </a:cubicBezTo>
                  <a:lnTo>
                    <a:pt x="35077" y="23491"/>
                  </a:lnTo>
                  <a:cubicBezTo>
                    <a:pt x="35077" y="24265"/>
                    <a:pt x="34457" y="24896"/>
                    <a:pt x="33684" y="24896"/>
                  </a:cubicBezTo>
                  <a:lnTo>
                    <a:pt x="1715" y="24896"/>
                  </a:lnTo>
                  <a:cubicBezTo>
                    <a:pt x="929" y="24896"/>
                    <a:pt x="310" y="24265"/>
                    <a:pt x="310" y="23491"/>
                  </a:cubicBezTo>
                  <a:lnTo>
                    <a:pt x="310" y="1703"/>
                  </a:lnTo>
                  <a:cubicBezTo>
                    <a:pt x="310" y="929"/>
                    <a:pt x="929" y="310"/>
                    <a:pt x="1715" y="310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74"/>
                    <a:pt x="1" y="1703"/>
                  </a:cubicBezTo>
                  <a:lnTo>
                    <a:pt x="1" y="23491"/>
                  </a:lnTo>
                  <a:cubicBezTo>
                    <a:pt x="1" y="24432"/>
                    <a:pt x="775" y="25206"/>
                    <a:pt x="1715" y="25206"/>
                  </a:cubicBezTo>
                  <a:lnTo>
                    <a:pt x="33684" y="25206"/>
                  </a:lnTo>
                  <a:cubicBezTo>
                    <a:pt x="34612" y="25206"/>
                    <a:pt x="35386" y="24444"/>
                    <a:pt x="35386" y="23491"/>
                  </a:cubicBezTo>
                  <a:lnTo>
                    <a:pt x="35386" y="1703"/>
                  </a:lnTo>
                  <a:cubicBezTo>
                    <a:pt x="35386" y="774"/>
                    <a:pt x="34612" y="0"/>
                    <a:pt x="33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5354225" y="3035025"/>
              <a:ext cx="355725" cy="224750"/>
            </a:xfrm>
            <a:custGeom>
              <a:avLst/>
              <a:gdLst/>
              <a:ahLst/>
              <a:cxnLst/>
              <a:rect l="l" t="t" r="r" b="b"/>
              <a:pathLst>
                <a:path w="14229" h="8990" extrusionOk="0">
                  <a:moveTo>
                    <a:pt x="775" y="1"/>
                  </a:moveTo>
                  <a:cubicBezTo>
                    <a:pt x="334" y="1"/>
                    <a:pt x="1" y="346"/>
                    <a:pt x="1" y="774"/>
                  </a:cubicBezTo>
                  <a:lnTo>
                    <a:pt x="1" y="8216"/>
                  </a:lnTo>
                  <a:cubicBezTo>
                    <a:pt x="1" y="8656"/>
                    <a:pt x="334" y="8990"/>
                    <a:pt x="775" y="8990"/>
                  </a:cubicBezTo>
                  <a:lnTo>
                    <a:pt x="13431" y="8990"/>
                  </a:lnTo>
                  <a:cubicBezTo>
                    <a:pt x="13871" y="8990"/>
                    <a:pt x="14229" y="8656"/>
                    <a:pt x="14205" y="8216"/>
                  </a:cubicBezTo>
                  <a:lnTo>
                    <a:pt x="14205" y="774"/>
                  </a:lnTo>
                  <a:cubicBezTo>
                    <a:pt x="14205" y="346"/>
                    <a:pt x="13871" y="1"/>
                    <a:pt x="1343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4955375" y="3314825"/>
              <a:ext cx="297675" cy="211950"/>
            </a:xfrm>
            <a:custGeom>
              <a:avLst/>
              <a:gdLst/>
              <a:ahLst/>
              <a:cxnLst/>
              <a:rect l="l" t="t" r="r" b="b"/>
              <a:pathLst>
                <a:path w="11907" h="8478" extrusionOk="0">
                  <a:moveTo>
                    <a:pt x="774" y="0"/>
                  </a:moveTo>
                  <a:cubicBezTo>
                    <a:pt x="334" y="0"/>
                    <a:pt x="0" y="346"/>
                    <a:pt x="0" y="774"/>
                  </a:cubicBezTo>
                  <a:lnTo>
                    <a:pt x="0" y="7704"/>
                  </a:lnTo>
                  <a:cubicBezTo>
                    <a:pt x="0" y="8132"/>
                    <a:pt x="334" y="8477"/>
                    <a:pt x="774" y="8477"/>
                  </a:cubicBezTo>
                  <a:lnTo>
                    <a:pt x="11133" y="8477"/>
                  </a:lnTo>
                  <a:cubicBezTo>
                    <a:pt x="11561" y="8477"/>
                    <a:pt x="11907" y="8120"/>
                    <a:pt x="11907" y="7704"/>
                  </a:cubicBezTo>
                  <a:lnTo>
                    <a:pt x="11907" y="774"/>
                  </a:lnTo>
                  <a:cubicBezTo>
                    <a:pt x="11907" y="346"/>
                    <a:pt x="11561" y="0"/>
                    <a:pt x="11133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5" name="Google Shape;1635;p34"/>
            <p:cNvGrpSpPr/>
            <p:nvPr/>
          </p:nvGrpSpPr>
          <p:grpSpPr>
            <a:xfrm>
              <a:off x="4893750" y="2969250"/>
              <a:ext cx="877525" cy="623000"/>
              <a:chOff x="4893750" y="2969250"/>
              <a:chExt cx="877525" cy="623000"/>
            </a:xfrm>
          </p:grpSpPr>
          <p:sp>
            <p:nvSpPr>
              <p:cNvPr id="1636" name="Google Shape;1636;p34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4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4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4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4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4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4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4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4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4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4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4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6" name="Google Shape;1656;p34"/>
            <p:cNvSpPr/>
            <p:nvPr/>
          </p:nvSpPr>
          <p:spPr>
            <a:xfrm>
              <a:off x="5098250" y="2364125"/>
              <a:ext cx="436675" cy="436975"/>
            </a:xfrm>
            <a:custGeom>
              <a:avLst/>
              <a:gdLst/>
              <a:ahLst/>
              <a:cxnLst/>
              <a:rect l="l" t="t" r="r" b="b"/>
              <a:pathLst>
                <a:path w="17467" h="17479" extrusionOk="0">
                  <a:moveTo>
                    <a:pt x="8728" y="0"/>
                  </a:moveTo>
                  <a:cubicBezTo>
                    <a:pt x="3906" y="0"/>
                    <a:pt x="0" y="3917"/>
                    <a:pt x="0" y="8739"/>
                  </a:cubicBezTo>
                  <a:cubicBezTo>
                    <a:pt x="0" y="13561"/>
                    <a:pt x="3906" y="17478"/>
                    <a:pt x="8728" y="17478"/>
                  </a:cubicBezTo>
                  <a:cubicBezTo>
                    <a:pt x="13550" y="17478"/>
                    <a:pt x="17467" y="13561"/>
                    <a:pt x="17467" y="8739"/>
                  </a:cubicBezTo>
                  <a:cubicBezTo>
                    <a:pt x="17467" y="7346"/>
                    <a:pt x="17145" y="6036"/>
                    <a:pt x="16562" y="4858"/>
                  </a:cubicBezTo>
                  <a:lnTo>
                    <a:pt x="15300" y="5465"/>
                  </a:lnTo>
                  <a:cubicBezTo>
                    <a:pt x="15788" y="6453"/>
                    <a:pt x="16074" y="7560"/>
                    <a:pt x="16074" y="8739"/>
                  </a:cubicBezTo>
                  <a:cubicBezTo>
                    <a:pt x="16074" y="12787"/>
                    <a:pt x="12776" y="16073"/>
                    <a:pt x="8728" y="16073"/>
                  </a:cubicBezTo>
                  <a:cubicBezTo>
                    <a:pt x="4679" y="16073"/>
                    <a:pt x="1393" y="12787"/>
                    <a:pt x="1393" y="8739"/>
                  </a:cubicBezTo>
                  <a:cubicBezTo>
                    <a:pt x="1393" y="4691"/>
                    <a:pt x="4679" y="1405"/>
                    <a:pt x="8728" y="1405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5316125" y="2364400"/>
              <a:ext cx="195875" cy="136350"/>
            </a:xfrm>
            <a:custGeom>
              <a:avLst/>
              <a:gdLst/>
              <a:ahLst/>
              <a:cxnLst/>
              <a:rect l="l" t="t" r="r" b="b"/>
              <a:pathLst>
                <a:path w="7835" h="545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70" y="1394"/>
                    <a:pt x="5358" y="3049"/>
                    <a:pt x="6561" y="5454"/>
                  </a:cubicBezTo>
                  <a:lnTo>
                    <a:pt x="7835" y="4847"/>
                  </a:lnTo>
                  <a:cubicBezTo>
                    <a:pt x="6406" y="1977"/>
                    <a:pt x="3430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316425" y="2419775"/>
              <a:ext cx="163150" cy="308100"/>
            </a:xfrm>
            <a:custGeom>
              <a:avLst/>
              <a:gdLst/>
              <a:ahLst/>
              <a:cxnLst/>
              <a:rect l="l" t="t" r="r" b="b"/>
              <a:pathLst>
                <a:path w="6526" h="12324" extrusionOk="0">
                  <a:moveTo>
                    <a:pt x="1" y="1"/>
                  </a:moveTo>
                  <a:lnTo>
                    <a:pt x="1" y="1394"/>
                  </a:lnTo>
                  <a:cubicBezTo>
                    <a:pt x="2834" y="1394"/>
                    <a:pt x="5120" y="3691"/>
                    <a:pt x="5120" y="6513"/>
                  </a:cubicBezTo>
                  <a:cubicBezTo>
                    <a:pt x="5120" y="8502"/>
                    <a:pt x="3989" y="10204"/>
                    <a:pt x="2358" y="11073"/>
                  </a:cubicBezTo>
                  <a:lnTo>
                    <a:pt x="3001" y="12323"/>
                  </a:lnTo>
                  <a:cubicBezTo>
                    <a:pt x="5085" y="11216"/>
                    <a:pt x="6525" y="9037"/>
                    <a:pt x="6525" y="6513"/>
                  </a:cubicBezTo>
                  <a:cubicBezTo>
                    <a:pt x="6525" y="2918"/>
                    <a:pt x="3596" y="1"/>
                    <a:pt x="1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5153300" y="2419775"/>
              <a:ext cx="237575" cy="325950"/>
            </a:xfrm>
            <a:custGeom>
              <a:avLst/>
              <a:gdLst/>
              <a:ahLst/>
              <a:cxnLst/>
              <a:rect l="l" t="t" r="r" b="b"/>
              <a:pathLst>
                <a:path w="9503" h="13038" extrusionOk="0">
                  <a:moveTo>
                    <a:pt x="6514" y="1"/>
                  </a:moveTo>
                  <a:cubicBezTo>
                    <a:pt x="2918" y="1"/>
                    <a:pt x="1" y="2929"/>
                    <a:pt x="1" y="6513"/>
                  </a:cubicBezTo>
                  <a:cubicBezTo>
                    <a:pt x="1" y="10121"/>
                    <a:pt x="2930" y="13038"/>
                    <a:pt x="6514" y="13038"/>
                  </a:cubicBezTo>
                  <a:cubicBezTo>
                    <a:pt x="7585" y="13038"/>
                    <a:pt x="8609" y="12764"/>
                    <a:pt x="9502" y="12300"/>
                  </a:cubicBezTo>
                  <a:lnTo>
                    <a:pt x="8871" y="11049"/>
                  </a:lnTo>
                  <a:cubicBezTo>
                    <a:pt x="8169" y="11430"/>
                    <a:pt x="7359" y="11633"/>
                    <a:pt x="6514" y="11633"/>
                  </a:cubicBezTo>
                  <a:cubicBezTo>
                    <a:pt x="3692" y="11633"/>
                    <a:pt x="1394" y="9347"/>
                    <a:pt x="1394" y="6513"/>
                  </a:cubicBezTo>
                  <a:cubicBezTo>
                    <a:pt x="1394" y="3691"/>
                    <a:pt x="3692" y="1394"/>
                    <a:pt x="6514" y="1394"/>
                  </a:cubicBezTo>
                  <a:lnTo>
                    <a:pt x="6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226225" y="2473650"/>
              <a:ext cx="198875" cy="218200"/>
            </a:xfrm>
            <a:custGeom>
              <a:avLst/>
              <a:gdLst/>
              <a:ahLst/>
              <a:cxnLst/>
              <a:rect l="l" t="t" r="r" b="b"/>
              <a:pathLst>
                <a:path w="7955" h="8728" extrusionOk="0">
                  <a:moveTo>
                    <a:pt x="3597" y="1"/>
                  </a:moveTo>
                  <a:lnTo>
                    <a:pt x="3597" y="1405"/>
                  </a:lnTo>
                  <a:cubicBezTo>
                    <a:pt x="5240" y="1405"/>
                    <a:pt x="6561" y="2727"/>
                    <a:pt x="6561" y="4358"/>
                  </a:cubicBezTo>
                  <a:cubicBezTo>
                    <a:pt x="6561" y="6001"/>
                    <a:pt x="5240" y="7323"/>
                    <a:pt x="3597" y="7323"/>
                  </a:cubicBezTo>
                  <a:cubicBezTo>
                    <a:pt x="2573" y="7323"/>
                    <a:pt x="1680" y="6799"/>
                    <a:pt x="1144" y="6013"/>
                  </a:cubicBezTo>
                  <a:lnTo>
                    <a:pt x="1" y="6823"/>
                  </a:lnTo>
                  <a:cubicBezTo>
                    <a:pt x="787" y="7966"/>
                    <a:pt x="2108" y="8728"/>
                    <a:pt x="3597" y="8728"/>
                  </a:cubicBezTo>
                  <a:cubicBezTo>
                    <a:pt x="6014" y="8728"/>
                    <a:pt x="7954" y="6763"/>
                    <a:pt x="7954" y="4358"/>
                  </a:cubicBezTo>
                  <a:cubicBezTo>
                    <a:pt x="7954" y="1965"/>
                    <a:pt x="6014" y="1"/>
                    <a:pt x="3597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207175" y="2473650"/>
              <a:ext cx="108975" cy="170575"/>
            </a:xfrm>
            <a:custGeom>
              <a:avLst/>
              <a:gdLst/>
              <a:ahLst/>
              <a:cxnLst/>
              <a:rect l="l" t="t" r="r" b="b"/>
              <a:pathLst>
                <a:path w="4359" h="6823" extrusionOk="0">
                  <a:moveTo>
                    <a:pt x="4359" y="1"/>
                  </a:moveTo>
                  <a:cubicBezTo>
                    <a:pt x="1954" y="1"/>
                    <a:pt x="1" y="1965"/>
                    <a:pt x="1" y="4358"/>
                  </a:cubicBezTo>
                  <a:cubicBezTo>
                    <a:pt x="1" y="5275"/>
                    <a:pt x="287" y="6120"/>
                    <a:pt x="763" y="6823"/>
                  </a:cubicBezTo>
                  <a:lnTo>
                    <a:pt x="1906" y="6013"/>
                  </a:lnTo>
                  <a:cubicBezTo>
                    <a:pt x="1596" y="5537"/>
                    <a:pt x="1394" y="4977"/>
                    <a:pt x="1394" y="4358"/>
                  </a:cubicBezTo>
                  <a:cubicBezTo>
                    <a:pt x="1394" y="2727"/>
                    <a:pt x="2727" y="1394"/>
                    <a:pt x="4359" y="1394"/>
                  </a:cubicBezTo>
                  <a:lnTo>
                    <a:pt x="4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3696575" y="2415300"/>
              <a:ext cx="47950" cy="398000"/>
            </a:xfrm>
            <a:custGeom>
              <a:avLst/>
              <a:gdLst/>
              <a:ahLst/>
              <a:cxnLst/>
              <a:rect l="l" t="t" r="r" b="b"/>
              <a:pathLst>
                <a:path w="1918" h="15920" extrusionOk="0">
                  <a:moveTo>
                    <a:pt x="1" y="1"/>
                  </a:moveTo>
                  <a:lnTo>
                    <a:pt x="1" y="15919"/>
                  </a:lnTo>
                  <a:lnTo>
                    <a:pt x="1918" y="15919"/>
                  </a:lnTo>
                  <a:lnTo>
                    <a:pt x="1918" y="15622"/>
                  </a:lnTo>
                  <a:lnTo>
                    <a:pt x="298" y="15622"/>
                  </a:lnTo>
                  <a:lnTo>
                    <a:pt x="298" y="310"/>
                  </a:lnTo>
                  <a:lnTo>
                    <a:pt x="1918" y="310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573900" y="2609375"/>
              <a:ext cx="44375" cy="412275"/>
            </a:xfrm>
            <a:custGeom>
              <a:avLst/>
              <a:gdLst/>
              <a:ahLst/>
              <a:cxnLst/>
              <a:rect l="l" t="t" r="r" b="b"/>
              <a:pathLst>
                <a:path w="1775" h="16491" extrusionOk="0">
                  <a:moveTo>
                    <a:pt x="0" y="1"/>
                  </a:moveTo>
                  <a:lnTo>
                    <a:pt x="0" y="322"/>
                  </a:lnTo>
                  <a:lnTo>
                    <a:pt x="1465" y="322"/>
                  </a:lnTo>
                  <a:lnTo>
                    <a:pt x="1465" y="16491"/>
                  </a:lnTo>
                  <a:lnTo>
                    <a:pt x="1774" y="16491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4013875" y="2296531"/>
              <a:ext cx="59850" cy="5985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" y="1"/>
                  </a:moveTo>
                  <a:lnTo>
                    <a:pt x="1" y="2394"/>
                  </a:lnTo>
                  <a:lnTo>
                    <a:pt x="2394" y="239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4456200" y="26855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0" y="1"/>
                  </a:moveTo>
                  <a:lnTo>
                    <a:pt x="0" y="2323"/>
                  </a:lnTo>
                  <a:lnTo>
                    <a:pt x="2322" y="2323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421975" y="2714731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extrusionOk="0">
                  <a:moveTo>
                    <a:pt x="0" y="1"/>
                  </a:moveTo>
                  <a:lnTo>
                    <a:pt x="0" y="2584"/>
                  </a:lnTo>
                  <a:lnTo>
                    <a:pt x="2596" y="2584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347250" y="2720981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3357250" y="2672756"/>
              <a:ext cx="61350" cy="61350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" y="1"/>
                  </a:moveTo>
                  <a:lnTo>
                    <a:pt x="1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3345650" y="2572456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0" y="1"/>
                  </a:moveTo>
                  <a:lnTo>
                    <a:pt x="0" y="1286"/>
                  </a:lnTo>
                  <a:lnTo>
                    <a:pt x="1286" y="1286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3230750" y="2632281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0" y="1"/>
                  </a:moveTo>
                  <a:lnTo>
                    <a:pt x="0" y="1072"/>
                  </a:lnTo>
                  <a:lnTo>
                    <a:pt x="1072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046750" y="2746581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1405" y="140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704875" y="2194731"/>
              <a:ext cx="110150" cy="110150"/>
            </a:xfrm>
            <a:custGeom>
              <a:avLst/>
              <a:gdLst/>
              <a:ahLst/>
              <a:cxnLst/>
              <a:rect l="l" t="t" r="r" b="b"/>
              <a:pathLst>
                <a:path w="4406" h="4406" extrusionOk="0">
                  <a:moveTo>
                    <a:pt x="0" y="1"/>
                  </a:moveTo>
                  <a:lnTo>
                    <a:pt x="0" y="4406"/>
                  </a:lnTo>
                  <a:lnTo>
                    <a:pt x="4406" y="4406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5776000" y="2264381"/>
              <a:ext cx="74750" cy="75050"/>
            </a:xfrm>
            <a:custGeom>
              <a:avLst/>
              <a:gdLst/>
              <a:ahLst/>
              <a:cxnLst/>
              <a:rect l="l" t="t" r="r" b="b"/>
              <a:pathLst>
                <a:path w="2990" h="3002" extrusionOk="0">
                  <a:moveTo>
                    <a:pt x="1" y="1"/>
                  </a:moveTo>
                  <a:lnTo>
                    <a:pt x="1" y="3001"/>
                  </a:lnTo>
                  <a:lnTo>
                    <a:pt x="2989" y="3001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5867675" y="2151881"/>
              <a:ext cx="68800" cy="68775"/>
            </a:xfrm>
            <a:custGeom>
              <a:avLst/>
              <a:gdLst/>
              <a:ahLst/>
              <a:cxnLst/>
              <a:rect l="l" t="t" r="r" b="b"/>
              <a:pathLst>
                <a:path w="2752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751" y="2750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5867675" y="2446256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2323" y="2322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257825" y="3344300"/>
              <a:ext cx="66700" cy="66675"/>
            </a:xfrm>
            <a:custGeom>
              <a:avLst/>
              <a:gdLst/>
              <a:ahLst/>
              <a:cxnLst/>
              <a:rect l="l" t="t" r="r" b="b"/>
              <a:pathLst>
                <a:path w="2668" h="2667" extrusionOk="0">
                  <a:moveTo>
                    <a:pt x="1" y="0"/>
                  </a:moveTo>
                  <a:lnTo>
                    <a:pt x="1" y="2667"/>
                  </a:lnTo>
                  <a:lnTo>
                    <a:pt x="2668" y="2667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387025" y="3418400"/>
              <a:ext cx="27700" cy="28000"/>
            </a:xfrm>
            <a:custGeom>
              <a:avLst/>
              <a:gdLst/>
              <a:ahLst/>
              <a:cxnLst/>
              <a:rect l="l" t="t" r="r" b="b"/>
              <a:pathLst>
                <a:path w="1108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1108" y="1120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5914425" y="3274631"/>
              <a:ext cx="71150" cy="71150"/>
            </a:xfrm>
            <a:custGeom>
              <a:avLst/>
              <a:gdLst/>
              <a:ahLst/>
              <a:cxnLst/>
              <a:rect l="l" t="t" r="r" b="b"/>
              <a:pathLst>
                <a:path w="2846" h="2846" extrusionOk="0">
                  <a:moveTo>
                    <a:pt x="0" y="0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5966500" y="3328506"/>
              <a:ext cx="55700" cy="55975"/>
            </a:xfrm>
            <a:custGeom>
              <a:avLst/>
              <a:gdLst/>
              <a:ahLst/>
              <a:cxnLst/>
              <a:rect l="l" t="t" r="r" b="b"/>
              <a:pathLst>
                <a:path w="2228" h="2239" extrusionOk="0">
                  <a:moveTo>
                    <a:pt x="1" y="0"/>
                  </a:moveTo>
                  <a:lnTo>
                    <a:pt x="1" y="2239"/>
                  </a:lnTo>
                  <a:lnTo>
                    <a:pt x="2227" y="2239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6045100" y="3281481"/>
              <a:ext cx="36025" cy="36025"/>
            </a:xfrm>
            <a:custGeom>
              <a:avLst/>
              <a:gdLst/>
              <a:ahLst/>
              <a:cxnLst/>
              <a:rect l="l" t="t" r="r" b="b"/>
              <a:pathLst>
                <a:path w="1441" h="1441" extrusionOk="0">
                  <a:moveTo>
                    <a:pt x="0" y="0"/>
                  </a:moveTo>
                  <a:lnTo>
                    <a:pt x="0" y="1441"/>
                  </a:lnTo>
                  <a:lnTo>
                    <a:pt x="1441" y="144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5884650" y="3232956"/>
              <a:ext cx="23850" cy="23825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1" y="0"/>
                  </a:moveTo>
                  <a:lnTo>
                    <a:pt x="1" y="953"/>
                  </a:lnTo>
                  <a:lnTo>
                    <a:pt x="953" y="95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6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533" name="Google Shape;2533;p6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534" name="Google Shape;2534;p6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5" name="Google Shape;2535;p6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536" name="Google Shape;2536;p6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6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6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6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0" name="Google Shape;2540;p6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541" name="Google Shape;2541;p6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5" name="Google Shape;2545;p61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Tipos de nós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546" name="Google Shape;25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499" y="1652900"/>
            <a:ext cx="6483628" cy="34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61"/>
          <p:cNvSpPr txBox="1"/>
          <p:nvPr/>
        </p:nvSpPr>
        <p:spPr>
          <a:xfrm>
            <a:off x="949800" y="2420050"/>
            <a:ext cx="2418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Nós de Mineração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Nós Fracos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Nós Completos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6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553" name="Google Shape;2553;p6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554" name="Google Shape;2554;p6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5" name="Google Shape;2555;p6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556" name="Google Shape;2556;p6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6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6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6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60" name="Google Shape;2560;p6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561" name="Google Shape;2561;p6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5" name="Google Shape;2565;p62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Protocolos de consenço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66" name="Google Shape;2566;p62"/>
          <p:cNvSpPr txBox="1"/>
          <p:nvPr/>
        </p:nvSpPr>
        <p:spPr>
          <a:xfrm>
            <a:off x="949800" y="2126075"/>
            <a:ext cx="2418300" cy="1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Proof of Work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Proof of Stake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Proof of Authority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567" name="Google Shape;25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00" y="1271275"/>
            <a:ext cx="5588002" cy="38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63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573" name="Google Shape;2573;p63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574" name="Google Shape;2574;p6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5" name="Google Shape;2575;p6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576" name="Google Shape;2576;p6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0" name="Google Shape;2580;p63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581" name="Google Shape;2581;p6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5" name="Google Shape;2585;p63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Web2 vs Web3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586" name="Google Shape;25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913" y="1274150"/>
            <a:ext cx="5337031" cy="38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6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04.</a:t>
            </a:r>
            <a:r>
              <a:rPr lang="en" sz="1800"/>
              <a:t> 	A Teoria</a:t>
            </a:r>
            <a:endParaRPr sz="1800"/>
          </a:p>
        </p:txBody>
      </p:sp>
      <p:grpSp>
        <p:nvGrpSpPr>
          <p:cNvPr id="2592" name="Google Shape;2592;p6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593" name="Google Shape;2593;p6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4" name="Google Shape;2594;p6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595" name="Google Shape;2595;p6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6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6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6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9" name="Google Shape;2599;p6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600" name="Google Shape;2600;p6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4" name="Google Shape;2604;p64"/>
          <p:cNvSpPr txBox="1">
            <a:spLocks noGrp="1"/>
          </p:cNvSpPr>
          <p:nvPr>
            <p:ph type="subTitle" idx="1"/>
          </p:nvPr>
        </p:nvSpPr>
        <p:spPr>
          <a:xfrm>
            <a:off x="750175" y="464725"/>
            <a:ext cx="82365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Smart Contract</a:t>
            </a:r>
            <a:endParaRPr sz="20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605" name="Google Shape;26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50" y="1430275"/>
            <a:ext cx="5237025" cy="29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64"/>
          <p:cNvPicPr preferRelativeResize="0"/>
          <p:nvPr/>
        </p:nvPicPr>
        <p:blipFill rotWithShape="1">
          <a:blip r:embed="rId4">
            <a:alphaModFix/>
          </a:blip>
          <a:srcRect l="15798" t="27723" r="15059" b="24011"/>
          <a:stretch/>
        </p:blipFill>
        <p:spPr>
          <a:xfrm>
            <a:off x="6535700" y="1979952"/>
            <a:ext cx="2345075" cy="1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65"/>
          <p:cNvSpPr txBox="1">
            <a:spLocks noGrp="1"/>
          </p:cNvSpPr>
          <p:nvPr>
            <p:ph type="title"/>
          </p:nvPr>
        </p:nvSpPr>
        <p:spPr>
          <a:xfrm>
            <a:off x="951800" y="2048575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Projeto</a:t>
            </a:r>
            <a:endParaRPr/>
          </a:p>
        </p:txBody>
      </p:sp>
      <p:sp>
        <p:nvSpPr>
          <p:cNvPr id="2612" name="Google Shape;2612;p65"/>
          <p:cNvSpPr txBox="1">
            <a:spLocks noGrp="1"/>
          </p:cNvSpPr>
          <p:nvPr>
            <p:ph type="title" idx="2"/>
          </p:nvPr>
        </p:nvSpPr>
        <p:spPr>
          <a:xfrm>
            <a:off x="951800" y="1253400"/>
            <a:ext cx="17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2613" name="Google Shape;2613;p65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614" name="Google Shape;2614;p6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5" name="Google Shape;2615;p6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616" name="Google Shape;2616;p6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6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6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6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0" name="Google Shape;2620;p65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2621" name="Google Shape;2621;p6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65"/>
          <p:cNvGrpSpPr/>
          <p:nvPr/>
        </p:nvGrpSpPr>
        <p:grpSpPr>
          <a:xfrm>
            <a:off x="4654071" y="511231"/>
            <a:ext cx="4341199" cy="4369075"/>
            <a:chOff x="2822863" y="1408650"/>
            <a:chExt cx="3884395" cy="3814120"/>
          </a:xfrm>
        </p:grpSpPr>
        <p:sp>
          <p:nvSpPr>
            <p:cNvPr id="2626" name="Google Shape;2626;p65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5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5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5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5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5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5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5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5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5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5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5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5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5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2" name="Google Shape;2642;p65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43" name="Google Shape;2643;p65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65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65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65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65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65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65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65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65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65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54" name="Google Shape;2654;p65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65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65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65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65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65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65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65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65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65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65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65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65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65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65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65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65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65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65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65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2674;p65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75" name="Google Shape;2675;p65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65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65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65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65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65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681" name="Google Shape;2681;p65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65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65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65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65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6" name="Google Shape;2686;p65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5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5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5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5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5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5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5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5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5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5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5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1" name="Google Shape;2771;p65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72" name="Google Shape;2772;p65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65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65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65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65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65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65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66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784" name="Google Shape;2784;p6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785" name="Google Shape;2785;p6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6" name="Google Shape;2786;p6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87" name="Google Shape;2787;p6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6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6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6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1" name="Google Shape;2791;p6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792" name="Google Shape;2792;p6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6" name="Google Shape;2796;p66"/>
          <p:cNvSpPr txBox="1">
            <a:spLocks noGrp="1"/>
          </p:cNvSpPr>
          <p:nvPr>
            <p:ph type="subTitle" idx="1"/>
          </p:nvPr>
        </p:nvSpPr>
        <p:spPr>
          <a:xfrm>
            <a:off x="746838" y="645125"/>
            <a:ext cx="8236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BPMN - Processo de Cadastro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797" name="Google Shape;27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50" y="1249350"/>
            <a:ext cx="8412877" cy="38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67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03" name="Google Shape;2803;p6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04" name="Google Shape;2804;p6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5" name="Google Shape;2805;p6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06" name="Google Shape;2806;p6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6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6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6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10" name="Google Shape;2810;p6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811" name="Google Shape;2811;p6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5" name="Google Shape;2815;p67"/>
          <p:cNvSpPr txBox="1">
            <a:spLocks noGrp="1"/>
          </p:cNvSpPr>
          <p:nvPr>
            <p:ph type="subTitle" idx="1"/>
          </p:nvPr>
        </p:nvSpPr>
        <p:spPr>
          <a:xfrm>
            <a:off x="746838" y="603550"/>
            <a:ext cx="8236500" cy="5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BPMN - Processo de Marcação de Ponto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16" name="Google Shape;28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5" y="1187050"/>
            <a:ext cx="8458276" cy="387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68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22" name="Google Shape;2822;p6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23" name="Google Shape;2823;p6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4" name="Google Shape;2824;p6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25" name="Google Shape;2825;p6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6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6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6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29" name="Google Shape;2829;p6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830" name="Google Shape;2830;p6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4" name="Google Shape;2834;p68"/>
          <p:cNvSpPr txBox="1">
            <a:spLocks noGrp="1"/>
          </p:cNvSpPr>
          <p:nvPr>
            <p:ph type="subTitle" idx="1"/>
          </p:nvPr>
        </p:nvSpPr>
        <p:spPr>
          <a:xfrm>
            <a:off x="746850" y="603550"/>
            <a:ext cx="8324700" cy="5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BPMN - Processo de Emissão de Relatório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35" name="Google Shape;28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5" y="1117825"/>
            <a:ext cx="8443223" cy="393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6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41" name="Google Shape;2841;p6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42" name="Google Shape;2842;p6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3" name="Google Shape;2843;p6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44" name="Google Shape;2844;p6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6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6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6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48" name="Google Shape;2848;p6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849" name="Google Shape;2849;p6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3" name="Google Shape;2853;p69"/>
          <p:cNvSpPr txBox="1">
            <a:spLocks noGrp="1"/>
          </p:cNvSpPr>
          <p:nvPr>
            <p:ph type="subTitle" idx="1"/>
          </p:nvPr>
        </p:nvSpPr>
        <p:spPr>
          <a:xfrm>
            <a:off x="746850" y="603550"/>
            <a:ext cx="8324700" cy="5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Requisitos Funcionais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54" name="Google Shape;28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38" y="1187050"/>
            <a:ext cx="6634325" cy="38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7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60" name="Google Shape;2860;p7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61" name="Google Shape;2861;p7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2" name="Google Shape;2862;p7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63" name="Google Shape;2863;p7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7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7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7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7" name="Google Shape;2867;p7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868" name="Google Shape;2868;p7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70"/>
          <p:cNvSpPr txBox="1">
            <a:spLocks noGrp="1"/>
          </p:cNvSpPr>
          <p:nvPr>
            <p:ph type="subTitle" idx="1"/>
          </p:nvPr>
        </p:nvSpPr>
        <p:spPr>
          <a:xfrm>
            <a:off x="746850" y="603550"/>
            <a:ext cx="8324700" cy="5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Requisitos Funcionais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73" name="Google Shape;28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19" y="1187050"/>
            <a:ext cx="5481555" cy="38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5"/>
          <p:cNvSpPr txBox="1">
            <a:spLocks noGrp="1"/>
          </p:cNvSpPr>
          <p:nvPr>
            <p:ph type="title"/>
          </p:nvPr>
        </p:nvSpPr>
        <p:spPr>
          <a:xfrm>
            <a:off x="70800" y="73050"/>
            <a:ext cx="24426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800"/>
              <a:t>O Problema</a:t>
            </a:r>
            <a:endParaRPr sz="1800"/>
          </a:p>
        </p:txBody>
      </p:sp>
      <p:grpSp>
        <p:nvGrpSpPr>
          <p:cNvPr id="1687" name="Google Shape;1687;p3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688" name="Google Shape;1688;p3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9" name="Google Shape;1689;p3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690" name="Google Shape;1690;p3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4" name="Google Shape;1694;p3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695" name="Google Shape;1695;p3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9" name="Google Shape;1699;p35"/>
          <p:cNvPicPr preferRelativeResize="0"/>
          <p:nvPr/>
        </p:nvPicPr>
        <p:blipFill rotWithShape="1">
          <a:blip r:embed="rId3">
            <a:alphaModFix/>
          </a:blip>
          <a:srcRect l="15928" t="24780" r="18003" b="9799"/>
          <a:stretch/>
        </p:blipFill>
        <p:spPr>
          <a:xfrm>
            <a:off x="6699700" y="306750"/>
            <a:ext cx="2133375" cy="28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046" y="2238331"/>
            <a:ext cx="2133375" cy="2503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35"/>
          <p:cNvSpPr txBox="1">
            <a:spLocks noGrp="1"/>
          </p:cNvSpPr>
          <p:nvPr>
            <p:ph type="subTitle" idx="1"/>
          </p:nvPr>
        </p:nvSpPr>
        <p:spPr>
          <a:xfrm>
            <a:off x="719600" y="1157245"/>
            <a:ext cx="4695000" cy="28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sistemas de controle de ponto tradicionais não tem uma solução de comprovantes eficiente.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considerarmos 22 dias trabalhados por mês, em 12 meses teremos 1.056 comprovantes. 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2 anos, 2.112; em 5 anos,  5.280. 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Será que é viável utilizar esse mecanismo?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7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79" name="Google Shape;2879;p7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80" name="Google Shape;2880;p7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1" name="Google Shape;2881;p7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82" name="Google Shape;2882;p7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7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7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7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6" name="Google Shape;2886;p7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887" name="Google Shape;2887;p7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1" name="Google Shape;2891;p71"/>
          <p:cNvSpPr txBox="1">
            <a:spLocks noGrp="1"/>
          </p:cNvSpPr>
          <p:nvPr>
            <p:ph type="subTitle" idx="1"/>
          </p:nvPr>
        </p:nvSpPr>
        <p:spPr>
          <a:xfrm>
            <a:off x="746850" y="603550"/>
            <a:ext cx="8324700" cy="5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Requisitos Não Funcionais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92" name="Google Shape;28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49" y="1187050"/>
            <a:ext cx="6438101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7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898" name="Google Shape;2898;p7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899" name="Google Shape;2899;p7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0" name="Google Shape;2900;p7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01" name="Google Shape;2901;p7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7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7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7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5" name="Google Shape;2905;p7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906" name="Google Shape;2906;p7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0" name="Google Shape;2910;p72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3439500" cy="10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</a:t>
            </a:r>
            <a:endParaRPr sz="27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Caso de Uso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911" name="Google Shape;29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25" y="0"/>
            <a:ext cx="4928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73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917" name="Google Shape;2917;p73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918" name="Google Shape;2918;p7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9" name="Google Shape;2919;p7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20" name="Google Shape;2920;p7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7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7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7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4" name="Google Shape;2924;p73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925" name="Google Shape;2925;p7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9" name="Google Shape;2929;p73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73920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930" name="Google Shape;29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125" y="1296750"/>
            <a:ext cx="5221275" cy="35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7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936" name="Google Shape;2936;p7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937" name="Google Shape;2937;p7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8" name="Google Shape;2938;p7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39" name="Google Shape;2939;p7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7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7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7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3" name="Google Shape;2943;p7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944" name="Google Shape;2944;p7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8" name="Google Shape;2948;p74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73920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UtilContract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949" name="Google Shape;29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867" y="1200650"/>
            <a:ext cx="5413961" cy="37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75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955" name="Google Shape;2955;p7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956" name="Google Shape;2956;p7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7" name="Google Shape;2957;p7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58" name="Google Shape;2958;p7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7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7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7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7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963" name="Google Shape;2963;p7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75"/>
          <p:cNvSpPr txBox="1">
            <a:spLocks noGrp="1"/>
          </p:cNvSpPr>
          <p:nvPr>
            <p:ph type="subTitle" idx="1"/>
          </p:nvPr>
        </p:nvSpPr>
        <p:spPr>
          <a:xfrm>
            <a:off x="365300" y="547950"/>
            <a:ext cx="87456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AdministratorContract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968" name="Google Shape;29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5" y="1132450"/>
            <a:ext cx="7374849" cy="38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76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974" name="Google Shape;2974;p7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975" name="Google Shape;2975;p7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6" name="Google Shape;2976;p7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77" name="Google Shape;2977;p7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7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7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7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1" name="Google Shape;2981;p7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2982" name="Google Shape;2982;p7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6" name="Google Shape;2986;p76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305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EmployerContract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987" name="Google Shape;29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888" y="1055550"/>
            <a:ext cx="7301361" cy="39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77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2993" name="Google Shape;2993;p7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2994" name="Google Shape;2994;p7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5" name="Google Shape;2995;p7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96" name="Google Shape;2996;p7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7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7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7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7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01" name="Google Shape;3001;p7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77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617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EmployeeContract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06" name="Google Shape;30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550"/>
            <a:ext cx="9144003" cy="40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78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012" name="Google Shape;3012;p7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013" name="Google Shape;3013;p7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4" name="Google Shape;3014;p7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15" name="Google Shape;3015;p7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7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7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7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19" name="Google Shape;3019;p7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20" name="Google Shape;3020;p7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78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73920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25" name="Google Shape;30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675" y="1055550"/>
            <a:ext cx="4996651" cy="40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7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031" name="Google Shape;3031;p7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032" name="Google Shape;3032;p7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3" name="Google Shape;3033;p7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34" name="Google Shape;3034;p7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7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7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7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8" name="Google Shape;3038;p7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39" name="Google Shape;3039;p7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3" name="Google Shape;3043;p79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Classe - PontoBlockReports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44" name="Google Shape;30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55550"/>
            <a:ext cx="9144001" cy="385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8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050" name="Google Shape;3050;p8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051" name="Google Shape;3051;p8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2" name="Google Shape;3052;p8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53" name="Google Shape;3053;p8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8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8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8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7" name="Google Shape;3057;p8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58" name="Google Shape;3058;p8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2" name="Google Shape;3062;p80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Diagrama de Sequência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63" name="Google Shape;30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87" y="1055550"/>
            <a:ext cx="4869427" cy="396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6"/>
          <p:cNvSpPr txBox="1">
            <a:spLocks noGrp="1"/>
          </p:cNvSpPr>
          <p:nvPr>
            <p:ph type="title"/>
          </p:nvPr>
        </p:nvSpPr>
        <p:spPr>
          <a:xfrm>
            <a:off x="70800" y="73050"/>
            <a:ext cx="24426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800"/>
              <a:t>O Problema</a:t>
            </a:r>
            <a:endParaRPr sz="1800"/>
          </a:p>
        </p:txBody>
      </p:sp>
      <p:grpSp>
        <p:nvGrpSpPr>
          <p:cNvPr id="1707" name="Google Shape;1707;p3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708" name="Google Shape;1708;p3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9" name="Google Shape;1709;p3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10" name="Google Shape;1710;p3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4" name="Google Shape;1714;p3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715" name="Google Shape;1715;p3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36"/>
          <p:cNvSpPr txBox="1">
            <a:spLocks noGrp="1"/>
          </p:cNvSpPr>
          <p:nvPr>
            <p:ph type="subTitle" idx="1"/>
          </p:nvPr>
        </p:nvSpPr>
        <p:spPr>
          <a:xfrm>
            <a:off x="719600" y="1157245"/>
            <a:ext cx="4695000" cy="28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seara jurídica, há milhares de ações trabalhistas questionando o horário de trabalho e as formas de registro de ponto.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0" name="Google Shape;17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8" y="0"/>
            <a:ext cx="35311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8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069" name="Google Shape;3069;p8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070" name="Google Shape;3070;p8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1" name="Google Shape;3071;p8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72" name="Google Shape;3072;p8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8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8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8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6" name="Google Shape;3076;p8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77" name="Google Shape;3077;p8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8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1" name="Google Shape;3081;p81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3395700" cy="27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Prototipação de Telas - Cadastro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82" name="Google Shape;30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98" y="1950"/>
            <a:ext cx="4913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8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088" name="Google Shape;3088;p8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089" name="Google Shape;3089;p8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0" name="Google Shape;3090;p8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91" name="Google Shape;3091;p8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8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8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8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5" name="Google Shape;3095;p8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096" name="Google Shape;3096;p8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8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8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0" name="Google Shape;3100;p82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3395700" cy="27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Prototipação de Telas - Marcação de Ponto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101" name="Google Shape;31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83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107" name="Google Shape;3107;p83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108" name="Google Shape;3108;p8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9" name="Google Shape;3109;p8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10" name="Google Shape;3110;p8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8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8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8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4" name="Google Shape;3114;p83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115" name="Google Shape;3115;p8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8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8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8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9" name="Google Shape;3119;p83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2940000" cy="27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Prototipação de Telas - </a:t>
            </a:r>
            <a:endParaRPr sz="27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Relatório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120" name="Google Shape;31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791" y="-1"/>
            <a:ext cx="54182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8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126" name="Google Shape;3126;p8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127" name="Google Shape;3127;p8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8" name="Google Shape;3128;p8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29" name="Google Shape;3129;p8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8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8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8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33" name="Google Shape;3133;p8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134" name="Google Shape;3134;p8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8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8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8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8" name="Google Shape;3138;p84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Arquitetura do Sistema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139" name="Google Shape;31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630" y="1207950"/>
            <a:ext cx="6279688" cy="37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85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145" name="Google Shape;3145;p8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146" name="Google Shape;3146;p8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7" name="Google Shape;3147;p8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48" name="Google Shape;3148;p8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8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8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8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2" name="Google Shape;3152;p8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153" name="Google Shape;3153;p8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8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8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8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7" name="Google Shape;3157;p85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Arquitetura do Sistema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3158" name="Google Shape;3158;p8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190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PROJETO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URL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AMBIENTE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WorkBlock -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https://workblock-api.azurewebsites.net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Azure - App Service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WorkBlock -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https://workblock-manager.azurewebsites.net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Azure - App Service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PontoBlock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https://pontoblock.gilmarsantana.com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Hostgator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86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164" name="Google Shape;3164;p8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165" name="Google Shape;3165;p8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6" name="Google Shape;3166;p8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67" name="Google Shape;3167;p8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8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8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1" name="Google Shape;3171;p8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172" name="Google Shape;3172;p8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8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8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8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6" name="Google Shape;3176;p86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Desenvolvimento de Contratos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177" name="Google Shape;31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025" y="1055550"/>
            <a:ext cx="3750174" cy="389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87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183" name="Google Shape;3183;p8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184" name="Google Shape;3184;p8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5" name="Google Shape;3185;p8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86" name="Google Shape;3186;p8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8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8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8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0" name="Google Shape;3190;p8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191" name="Google Shape;3191;p8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5" name="Google Shape;3195;p87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Desenvolvimento de Contratos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3196" name="Google Shape;3196;p87"/>
          <p:cNvGraphicFramePr/>
          <p:nvPr/>
        </p:nvGraphicFramePr>
        <p:xfrm>
          <a:off x="1135175" y="12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23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SMART CONTRACT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</a:rPr>
                        <a:t>ENDEREÇO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UtilContract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0x5C0e0C4100D838A70E0AF4378028bA66AB6aFBEd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AdministratorContract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0x1c7BC0748beE03B027da75B057040C8170C73d6F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EmployerContract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0xF43298d54cC69373F9349cbE025524e5F5f9D72f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EmployeeContract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0x599Cf0c748AD9F5340181A1F139a33EA1D77065f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PontoBlock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0x6BdD0030280da0170E9fe8544b18D2134925F3EE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PontoBlockReports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0x5A45be5c3D5BE4E286D8999E866C370Da6ec19e2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97" name="Google Shape;3197;p87"/>
          <p:cNvSpPr txBox="1"/>
          <p:nvPr/>
        </p:nvSpPr>
        <p:spPr>
          <a:xfrm>
            <a:off x="780150" y="4434800"/>
            <a:ext cx="7583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Archivo Light"/>
                <a:ea typeface="Archivo Light"/>
                <a:cs typeface="Archivo Light"/>
                <a:sym typeface="Archiv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https://mumbai.polygonscan.com/address/0x6bdd0030280da0170e9fe8544b18d2134925f3ee</a:t>
            </a:r>
            <a:endParaRPr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88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203" name="Google Shape;3203;p8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204" name="Google Shape;3204;p8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5" name="Google Shape;3205;p8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06" name="Google Shape;3206;p8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8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8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8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0" name="Google Shape;3210;p8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211" name="Google Shape;3211;p8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8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8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8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88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Desenvolvimento de Contratos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16" name="Google Shape;32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67" y="1229875"/>
            <a:ext cx="7536970" cy="310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8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222" name="Google Shape;3222;p8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223" name="Google Shape;3223;p8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4" name="Google Shape;3224;p8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25" name="Google Shape;3225;p8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8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9" name="Google Shape;3229;p8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230" name="Google Shape;3230;p8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8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8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8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4" name="Google Shape;3234;p89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API de Gestão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35" name="Google Shape;32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892" y="1478300"/>
            <a:ext cx="70008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9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241" name="Google Shape;3241;p9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242" name="Google Shape;3242;p9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3" name="Google Shape;3243;p9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44" name="Google Shape;3244;p9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8" name="Google Shape;3248;p9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249" name="Google Shape;3249;p9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9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9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9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3" name="Google Shape;3253;p90"/>
          <p:cNvSpPr txBox="1">
            <a:spLocks noGrp="1"/>
          </p:cNvSpPr>
          <p:nvPr>
            <p:ph type="subTitle" idx="1"/>
          </p:nvPr>
        </p:nvSpPr>
        <p:spPr>
          <a:xfrm>
            <a:off x="3252825" y="233775"/>
            <a:ext cx="32787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Web Gestão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54" name="Google Shape;325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50" y="741375"/>
            <a:ext cx="3473680" cy="20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Google Shape;325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325" y="741375"/>
            <a:ext cx="4594026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2853" y="2912650"/>
            <a:ext cx="5002498" cy="20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7" name="Google Shape;3257;p90"/>
          <p:cNvCxnSpPr/>
          <p:nvPr/>
        </p:nvCxnSpPr>
        <p:spPr>
          <a:xfrm rot="10800000" flipH="1">
            <a:off x="1965350" y="979075"/>
            <a:ext cx="4310700" cy="163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8" name="Google Shape;3258;p90"/>
          <p:cNvCxnSpPr/>
          <p:nvPr/>
        </p:nvCxnSpPr>
        <p:spPr>
          <a:xfrm flipH="1">
            <a:off x="7109000" y="2630200"/>
            <a:ext cx="547800" cy="41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59" name="Google Shape;325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99" y="3344750"/>
            <a:ext cx="2129775" cy="14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0" name="Google Shape;3260;p90"/>
          <p:cNvSpPr txBox="1"/>
          <p:nvPr/>
        </p:nvSpPr>
        <p:spPr>
          <a:xfrm>
            <a:off x="1212825" y="3755350"/>
            <a:ext cx="10596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API</a:t>
            </a:r>
            <a:endParaRPr sz="36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3261" name="Google Shape;3261;p90"/>
          <p:cNvCxnSpPr/>
          <p:nvPr/>
        </p:nvCxnSpPr>
        <p:spPr>
          <a:xfrm rot="10800000">
            <a:off x="2476875" y="4288625"/>
            <a:ext cx="3477600" cy="51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7"/>
          <p:cNvSpPr txBox="1">
            <a:spLocks noGrp="1"/>
          </p:cNvSpPr>
          <p:nvPr>
            <p:ph type="title"/>
          </p:nvPr>
        </p:nvSpPr>
        <p:spPr>
          <a:xfrm>
            <a:off x="70800" y="73050"/>
            <a:ext cx="24426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800"/>
              <a:t>O Problema</a:t>
            </a:r>
            <a:endParaRPr sz="1800"/>
          </a:p>
        </p:txBody>
      </p:sp>
      <p:grpSp>
        <p:nvGrpSpPr>
          <p:cNvPr id="1726" name="Google Shape;1726;p37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727" name="Google Shape;1727;p3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8" name="Google Shape;1728;p3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29" name="Google Shape;1729;p3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3" name="Google Shape;1733;p37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734" name="Google Shape;1734;p3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37"/>
          <p:cNvSpPr txBox="1">
            <a:spLocks noGrp="1"/>
          </p:cNvSpPr>
          <p:nvPr>
            <p:ph type="subTitle" idx="1"/>
          </p:nvPr>
        </p:nvSpPr>
        <p:spPr>
          <a:xfrm>
            <a:off x="584475" y="891925"/>
            <a:ext cx="4786200" cy="32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gestão tradicional encontra problemas em: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Custos elevados com equipamentos;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accent3"/>
                </a:solidFill>
              </a:rPr>
              <a:t>Necessidade de preocupação com suprimentos;</a:t>
            </a:r>
            <a:endParaRPr>
              <a:solidFill>
                <a:schemeClr val="accent3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Profissional específico treinado para o equipamento;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accent3"/>
                </a:solidFill>
              </a:rPr>
              <a:t>Acompanhamento constantes com a saúde dos equipamentos;</a:t>
            </a:r>
            <a:endParaRPr>
              <a:solidFill>
                <a:schemeClr val="accent3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Falta de transparência na gestão dos registros;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accent3"/>
                </a:solidFill>
              </a:rPr>
              <a:t>Maior possibilidade de perda de registros.</a:t>
            </a:r>
            <a:endParaRPr>
              <a:solidFill>
                <a:schemeClr val="accent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9" name="Google Shape;17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25" y="0"/>
            <a:ext cx="34281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p91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267" name="Google Shape;3267;p91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268" name="Google Shape;3268;p91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9" name="Google Shape;3269;p9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70" name="Google Shape;3270;p9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9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9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9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4" name="Google Shape;3274;p91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275" name="Google Shape;3275;p9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91"/>
          <p:cNvSpPr txBox="1">
            <a:spLocks noGrp="1"/>
          </p:cNvSpPr>
          <p:nvPr>
            <p:ph type="subTitle" idx="1"/>
          </p:nvPr>
        </p:nvSpPr>
        <p:spPr>
          <a:xfrm>
            <a:off x="3252825" y="233775"/>
            <a:ext cx="32787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Web Gestão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80" name="Google Shape;32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1" y="886471"/>
            <a:ext cx="3787159" cy="12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1" name="Google Shape;328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50561"/>
            <a:ext cx="8839200" cy="42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2" name="Google Shape;328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776" y="3008175"/>
            <a:ext cx="5440825" cy="9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6360" y="886475"/>
            <a:ext cx="3915243" cy="1801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4" name="Google Shape;3284;p91"/>
          <p:cNvCxnSpPr/>
          <p:nvPr/>
        </p:nvCxnSpPr>
        <p:spPr>
          <a:xfrm flipH="1">
            <a:off x="635525" y="1147050"/>
            <a:ext cx="2739900" cy="334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5" name="Google Shape;3285;p91"/>
          <p:cNvCxnSpPr/>
          <p:nvPr/>
        </p:nvCxnSpPr>
        <p:spPr>
          <a:xfrm rot="10800000">
            <a:off x="4639375" y="3886900"/>
            <a:ext cx="3572700" cy="78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6" name="Google Shape;3286;p91"/>
          <p:cNvCxnSpPr/>
          <p:nvPr/>
        </p:nvCxnSpPr>
        <p:spPr>
          <a:xfrm rot="10800000" flipH="1">
            <a:off x="5150800" y="1234750"/>
            <a:ext cx="1300500" cy="254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92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292" name="Google Shape;3292;p92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293" name="Google Shape;3293;p9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4" name="Google Shape;3294;p9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95" name="Google Shape;3295;p9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9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9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9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9" name="Google Shape;3299;p92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300" name="Google Shape;3300;p9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92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05" name="Google Shape;330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867" y="1162875"/>
            <a:ext cx="3090266" cy="37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93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311" name="Google Shape;3311;p93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312" name="Google Shape;3312;p93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3" name="Google Shape;3313;p9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14" name="Google Shape;3314;p9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9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9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9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8" name="Google Shape;3318;p93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319" name="Google Shape;3319;p9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3" name="Google Shape;3323;p93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24" name="Google Shape;33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30" y="0"/>
            <a:ext cx="4601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94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330" name="Google Shape;3330;p94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331" name="Google Shape;3331;p94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2" name="Google Shape;3332;p9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33" name="Google Shape;3333;p9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9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9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9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7" name="Google Shape;3337;p94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338" name="Google Shape;3338;p9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2" name="Google Shape;3342;p94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43" name="Google Shape;33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2" y="1164100"/>
            <a:ext cx="3403924" cy="1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25" y="3046975"/>
            <a:ext cx="4744825" cy="3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952" y="864975"/>
            <a:ext cx="3501603" cy="20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675" y="3565650"/>
            <a:ext cx="4521264" cy="14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7" name="Google Shape;3347;p94"/>
          <p:cNvCxnSpPr/>
          <p:nvPr/>
        </p:nvCxnSpPr>
        <p:spPr>
          <a:xfrm>
            <a:off x="1329700" y="2476775"/>
            <a:ext cx="2820300" cy="68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8" name="Google Shape;3348;p94"/>
          <p:cNvCxnSpPr/>
          <p:nvPr/>
        </p:nvCxnSpPr>
        <p:spPr>
          <a:xfrm rot="10800000" flipH="1">
            <a:off x="4661300" y="1928950"/>
            <a:ext cx="1965300" cy="1227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9" name="Google Shape;3349;p94"/>
          <p:cNvCxnSpPr/>
          <p:nvPr/>
        </p:nvCxnSpPr>
        <p:spPr>
          <a:xfrm flipH="1">
            <a:off x="5713450" y="1914200"/>
            <a:ext cx="1059300" cy="192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0" name="Google Shape;3350;p94"/>
          <p:cNvCxnSpPr/>
          <p:nvPr/>
        </p:nvCxnSpPr>
        <p:spPr>
          <a:xfrm>
            <a:off x="1161675" y="2155300"/>
            <a:ext cx="884100" cy="10230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1" name="Google Shape;3351;p94"/>
          <p:cNvCxnSpPr/>
          <p:nvPr/>
        </p:nvCxnSpPr>
        <p:spPr>
          <a:xfrm rot="10800000" flipH="1">
            <a:off x="2272200" y="1066775"/>
            <a:ext cx="4347000" cy="2133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2" name="Google Shape;3352;p94"/>
          <p:cNvCxnSpPr/>
          <p:nvPr/>
        </p:nvCxnSpPr>
        <p:spPr>
          <a:xfrm flipH="1">
            <a:off x="5253075" y="1044775"/>
            <a:ext cx="1527000" cy="29445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95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358" name="Google Shape;3358;p95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359" name="Google Shape;3359;p95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0" name="Google Shape;3360;p9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61" name="Google Shape;3361;p9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9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9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9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5" name="Google Shape;3365;p95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366" name="Google Shape;3366;p95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5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5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95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0" name="Google Shape;3370;p95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71" name="Google Shape;337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555" y="0"/>
            <a:ext cx="51854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52" y="2062750"/>
            <a:ext cx="3403924" cy="1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3" name="Google Shape;3373;p95"/>
          <p:cNvSpPr/>
          <p:nvPr/>
        </p:nvSpPr>
        <p:spPr>
          <a:xfrm>
            <a:off x="4427500" y="4924325"/>
            <a:ext cx="4361700" cy="17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4" name="Google Shape;3374;p95"/>
          <p:cNvCxnSpPr>
            <a:stCxn id="3373" idx="1"/>
          </p:cNvCxnSpPr>
          <p:nvPr/>
        </p:nvCxnSpPr>
        <p:spPr>
          <a:xfrm rot="10800000">
            <a:off x="2111500" y="3485075"/>
            <a:ext cx="2316000" cy="152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p96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05.</a:t>
            </a:r>
            <a:r>
              <a:rPr lang="en" sz="1800"/>
              <a:t> 	O Projeto</a:t>
            </a:r>
            <a:endParaRPr sz="1800"/>
          </a:p>
        </p:txBody>
      </p:sp>
      <p:grpSp>
        <p:nvGrpSpPr>
          <p:cNvPr id="3380" name="Google Shape;3380;p96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381" name="Google Shape;3381;p96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2" name="Google Shape;3382;p9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83" name="Google Shape;3383;p9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87" name="Google Shape;3387;p96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388" name="Google Shape;3388;p9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9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9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9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96"/>
          <p:cNvSpPr txBox="1">
            <a:spLocks noGrp="1"/>
          </p:cNvSpPr>
          <p:nvPr>
            <p:ph type="subTitle" idx="1"/>
          </p:nvPr>
        </p:nvSpPr>
        <p:spPr>
          <a:xfrm>
            <a:off x="746850" y="547950"/>
            <a:ext cx="82761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PontoBlock</a:t>
            </a:r>
            <a:endParaRPr sz="20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93" name="Google Shape;339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5" y="1207950"/>
            <a:ext cx="2130956" cy="3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485" y="1207950"/>
            <a:ext cx="2124527" cy="3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488" y="1207950"/>
            <a:ext cx="2132150" cy="3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5925" y="1186950"/>
            <a:ext cx="2132125" cy="379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96"/>
          <p:cNvPicPr preferRelativeResize="0"/>
          <p:nvPr/>
        </p:nvPicPr>
        <p:blipFill rotWithShape="1">
          <a:blip r:embed="rId7">
            <a:alphaModFix/>
          </a:blip>
          <a:srcRect b="20590"/>
          <a:stretch/>
        </p:blipFill>
        <p:spPr>
          <a:xfrm>
            <a:off x="6035750" y="113675"/>
            <a:ext cx="1149300" cy="9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96"/>
          <p:cNvPicPr preferRelativeResize="0"/>
          <p:nvPr/>
        </p:nvPicPr>
        <p:blipFill rotWithShape="1">
          <a:blip r:embed="rId7">
            <a:alphaModFix/>
          </a:blip>
          <a:srcRect l="13732" t="86193" r="14257"/>
          <a:stretch/>
        </p:blipFill>
        <p:spPr>
          <a:xfrm>
            <a:off x="7282225" y="466450"/>
            <a:ext cx="1711319" cy="3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97"/>
          <p:cNvSpPr txBox="1">
            <a:spLocks noGrp="1"/>
          </p:cNvSpPr>
          <p:nvPr>
            <p:ph type="title"/>
          </p:nvPr>
        </p:nvSpPr>
        <p:spPr>
          <a:xfrm>
            <a:off x="951800" y="2048575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Conclusão</a:t>
            </a:r>
            <a:endParaRPr/>
          </a:p>
        </p:txBody>
      </p:sp>
      <p:sp>
        <p:nvSpPr>
          <p:cNvPr id="3404" name="Google Shape;3404;p97"/>
          <p:cNvSpPr txBox="1">
            <a:spLocks noGrp="1"/>
          </p:cNvSpPr>
          <p:nvPr>
            <p:ph type="title" idx="2"/>
          </p:nvPr>
        </p:nvSpPr>
        <p:spPr>
          <a:xfrm>
            <a:off x="951800" y="1253400"/>
            <a:ext cx="17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3405" name="Google Shape;3405;p97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3406" name="Google Shape;3406;p9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7" name="Google Shape;3407;p9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408" name="Google Shape;3408;p9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2" name="Google Shape;3412;p97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3413" name="Google Shape;3413;p9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9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9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9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7" name="Google Shape;3417;p97"/>
          <p:cNvGrpSpPr/>
          <p:nvPr/>
        </p:nvGrpSpPr>
        <p:grpSpPr>
          <a:xfrm>
            <a:off x="5099816" y="547922"/>
            <a:ext cx="3886060" cy="3770230"/>
            <a:chOff x="5392210" y="1600180"/>
            <a:chExt cx="3260391" cy="2968685"/>
          </a:xfrm>
        </p:grpSpPr>
        <p:grpSp>
          <p:nvGrpSpPr>
            <p:cNvPr id="3418" name="Google Shape;3418;p97"/>
            <p:cNvGrpSpPr/>
            <p:nvPr/>
          </p:nvGrpSpPr>
          <p:grpSpPr>
            <a:xfrm>
              <a:off x="7464236" y="1870747"/>
              <a:ext cx="749797" cy="717499"/>
              <a:chOff x="7847861" y="3178722"/>
              <a:chExt cx="749797" cy="717499"/>
            </a:xfrm>
          </p:grpSpPr>
          <p:sp>
            <p:nvSpPr>
              <p:cNvPr id="3419" name="Google Shape;3419;p97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7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1" name="Google Shape;3421;p97"/>
            <p:cNvGrpSpPr/>
            <p:nvPr/>
          </p:nvGrpSpPr>
          <p:grpSpPr>
            <a:xfrm>
              <a:off x="5392210" y="1600180"/>
              <a:ext cx="3260391" cy="2816296"/>
              <a:chOff x="269675" y="694857"/>
              <a:chExt cx="4147553" cy="3582618"/>
            </a:xfrm>
          </p:grpSpPr>
          <p:sp>
            <p:nvSpPr>
              <p:cNvPr id="3422" name="Google Shape;3422;p97"/>
              <p:cNvSpPr/>
              <p:nvPr/>
            </p:nvSpPr>
            <p:spPr>
              <a:xfrm>
                <a:off x="3864844" y="3542571"/>
                <a:ext cx="11115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3668" extrusionOk="0">
                    <a:moveTo>
                      <a:pt x="0" y="0"/>
                    </a:moveTo>
                    <a:lnTo>
                      <a:pt x="0" y="3667"/>
                    </a:lnTo>
                    <a:lnTo>
                      <a:pt x="3667" y="3667"/>
                    </a:lnTo>
                    <a:lnTo>
                      <a:pt x="3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7"/>
              <p:cNvSpPr/>
              <p:nvPr/>
            </p:nvSpPr>
            <p:spPr>
              <a:xfrm>
                <a:off x="3833814" y="3605328"/>
                <a:ext cx="78302" cy="7869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597" extrusionOk="0">
                    <a:moveTo>
                      <a:pt x="0" y="1"/>
                    </a:moveTo>
                    <a:lnTo>
                      <a:pt x="0" y="2596"/>
                    </a:lnTo>
                    <a:lnTo>
                      <a:pt x="2584" y="2596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7"/>
              <p:cNvSpPr/>
              <p:nvPr/>
            </p:nvSpPr>
            <p:spPr>
              <a:xfrm>
                <a:off x="3327970" y="3928235"/>
                <a:ext cx="72908" cy="72908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406" extrusionOk="0">
                    <a:moveTo>
                      <a:pt x="1" y="1"/>
                    </a:moveTo>
                    <a:lnTo>
                      <a:pt x="1" y="2406"/>
                    </a:lnTo>
                    <a:lnTo>
                      <a:pt x="2406" y="2406"/>
                    </a:lnTo>
                    <a:lnTo>
                      <a:pt x="240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7"/>
              <p:cNvSpPr/>
              <p:nvPr/>
            </p:nvSpPr>
            <p:spPr>
              <a:xfrm>
                <a:off x="3736754" y="3446602"/>
                <a:ext cx="65696" cy="65666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167" extrusionOk="0">
                    <a:moveTo>
                      <a:pt x="0" y="0"/>
                    </a:moveTo>
                    <a:lnTo>
                      <a:pt x="0" y="2167"/>
                    </a:lnTo>
                    <a:lnTo>
                      <a:pt x="2167" y="2167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7"/>
              <p:cNvSpPr/>
              <p:nvPr/>
            </p:nvSpPr>
            <p:spPr>
              <a:xfrm>
                <a:off x="4258853" y="1773850"/>
                <a:ext cx="1283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5133" extrusionOk="0">
                    <a:moveTo>
                      <a:pt x="0" y="1"/>
                    </a:moveTo>
                    <a:lnTo>
                      <a:pt x="0" y="5132"/>
                    </a:lnTo>
                    <a:lnTo>
                      <a:pt x="5132" y="5132"/>
                    </a:lnTo>
                    <a:lnTo>
                      <a:pt x="513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7"/>
              <p:cNvSpPr/>
              <p:nvPr/>
            </p:nvSpPr>
            <p:spPr>
              <a:xfrm>
                <a:off x="4217478" y="1854825"/>
                <a:ext cx="86925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3477" extrusionOk="0">
                    <a:moveTo>
                      <a:pt x="0" y="0"/>
                    </a:moveTo>
                    <a:lnTo>
                      <a:pt x="0" y="3477"/>
                    </a:lnTo>
                    <a:lnTo>
                      <a:pt x="3477" y="3477"/>
                    </a:lnTo>
                    <a:lnTo>
                      <a:pt x="347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97"/>
              <p:cNvSpPr/>
              <p:nvPr/>
            </p:nvSpPr>
            <p:spPr>
              <a:xfrm>
                <a:off x="4118053" y="1723850"/>
                <a:ext cx="801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3203" y="3203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97"/>
              <p:cNvSpPr/>
              <p:nvPr/>
            </p:nvSpPr>
            <p:spPr>
              <a:xfrm>
                <a:off x="4375528" y="1654800"/>
                <a:ext cx="417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0" y="0"/>
                    </a:moveTo>
                    <a:lnTo>
                      <a:pt x="0" y="1667"/>
                    </a:lnTo>
                    <a:lnTo>
                      <a:pt x="1667" y="1667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97"/>
              <p:cNvSpPr/>
              <p:nvPr/>
            </p:nvSpPr>
            <p:spPr>
              <a:xfrm>
                <a:off x="490525" y="2790350"/>
                <a:ext cx="1045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192" extrusionOk="0">
                    <a:moveTo>
                      <a:pt x="1" y="1"/>
                    </a:moveTo>
                    <a:lnTo>
                      <a:pt x="1" y="4192"/>
                    </a:lnTo>
                    <a:lnTo>
                      <a:pt x="4180" y="4192"/>
                    </a:ln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7"/>
              <p:cNvSpPr/>
              <p:nvPr/>
            </p:nvSpPr>
            <p:spPr>
              <a:xfrm>
                <a:off x="558975" y="2852275"/>
                <a:ext cx="11880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4751" extrusionOk="0">
                    <a:moveTo>
                      <a:pt x="1" y="0"/>
                    </a:moveTo>
                    <a:lnTo>
                      <a:pt x="1" y="4751"/>
                    </a:lnTo>
                    <a:lnTo>
                      <a:pt x="4752" y="475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7"/>
              <p:cNvSpPr/>
              <p:nvPr/>
            </p:nvSpPr>
            <p:spPr>
              <a:xfrm>
                <a:off x="458675" y="25727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" y="0"/>
                    </a:moveTo>
                    <a:lnTo>
                      <a:pt x="1" y="2536"/>
                    </a:lnTo>
                    <a:lnTo>
                      <a:pt x="2537" y="2536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7"/>
              <p:cNvSpPr/>
              <p:nvPr/>
            </p:nvSpPr>
            <p:spPr>
              <a:xfrm>
                <a:off x="956851" y="929210"/>
                <a:ext cx="104606" cy="10414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78" extrusionOk="0">
                    <a:moveTo>
                      <a:pt x="0" y="1"/>
                    </a:moveTo>
                    <a:lnTo>
                      <a:pt x="0" y="2477"/>
                    </a:lnTo>
                    <a:lnTo>
                      <a:pt x="2489" y="2477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7"/>
              <p:cNvSpPr/>
              <p:nvPr/>
            </p:nvSpPr>
            <p:spPr>
              <a:xfrm>
                <a:off x="875274" y="990781"/>
                <a:ext cx="121628" cy="121123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2882" extrusionOk="0">
                    <a:moveTo>
                      <a:pt x="1" y="0"/>
                    </a:moveTo>
                    <a:lnTo>
                      <a:pt x="1" y="2882"/>
                    </a:lnTo>
                    <a:lnTo>
                      <a:pt x="2894" y="288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7"/>
              <p:cNvSpPr/>
              <p:nvPr/>
            </p:nvSpPr>
            <p:spPr>
              <a:xfrm>
                <a:off x="763689" y="893192"/>
                <a:ext cx="12612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1" extrusionOk="0">
                    <a:moveTo>
                      <a:pt x="1" y="1"/>
                    </a:moveTo>
                    <a:lnTo>
                      <a:pt x="1" y="3001"/>
                    </a:lnTo>
                    <a:lnTo>
                      <a:pt x="3001" y="3001"/>
                    </a:ln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7"/>
              <p:cNvSpPr/>
              <p:nvPr/>
            </p:nvSpPr>
            <p:spPr>
              <a:xfrm>
                <a:off x="661097" y="943752"/>
                <a:ext cx="47071" cy="46566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08" extrusionOk="0">
                    <a:moveTo>
                      <a:pt x="1" y="0"/>
                    </a:moveTo>
                    <a:lnTo>
                      <a:pt x="1" y="1107"/>
                    </a:lnTo>
                    <a:lnTo>
                      <a:pt x="1120" y="1107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7"/>
              <p:cNvSpPr/>
              <p:nvPr/>
            </p:nvSpPr>
            <p:spPr>
              <a:xfrm>
                <a:off x="716155" y="1164400"/>
                <a:ext cx="71111" cy="70606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1691" y="1680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7"/>
              <p:cNvSpPr/>
              <p:nvPr/>
            </p:nvSpPr>
            <p:spPr>
              <a:xfrm>
                <a:off x="2177396" y="790252"/>
                <a:ext cx="163003" cy="162972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4049" extrusionOk="0">
                    <a:moveTo>
                      <a:pt x="0" y="0"/>
                    </a:moveTo>
                    <a:lnTo>
                      <a:pt x="0" y="4048"/>
                    </a:lnTo>
                    <a:lnTo>
                      <a:pt x="4048" y="4048"/>
                    </a:lnTo>
                    <a:lnTo>
                      <a:pt x="404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7"/>
              <p:cNvSpPr/>
              <p:nvPr/>
            </p:nvSpPr>
            <p:spPr>
              <a:xfrm>
                <a:off x="2093017" y="914828"/>
                <a:ext cx="128502" cy="12799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180" extrusionOk="0">
                    <a:moveTo>
                      <a:pt x="1" y="1"/>
                    </a:moveTo>
                    <a:lnTo>
                      <a:pt x="1" y="3180"/>
                    </a:lnTo>
                    <a:lnTo>
                      <a:pt x="3192" y="3180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7"/>
              <p:cNvSpPr/>
              <p:nvPr/>
            </p:nvSpPr>
            <p:spPr>
              <a:xfrm>
                <a:off x="1957392" y="806030"/>
                <a:ext cx="82971" cy="83438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2073" extrusionOk="0">
                    <a:moveTo>
                      <a:pt x="0" y="1"/>
                    </a:moveTo>
                    <a:lnTo>
                      <a:pt x="0" y="2073"/>
                    </a:lnTo>
                    <a:lnTo>
                      <a:pt x="2060" y="2073"/>
                    </a:lnTo>
                    <a:lnTo>
                      <a:pt x="2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7"/>
              <p:cNvSpPr/>
              <p:nvPr/>
            </p:nvSpPr>
            <p:spPr>
              <a:xfrm>
                <a:off x="2354727" y="694857"/>
                <a:ext cx="55153" cy="551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370" y="1370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7"/>
              <p:cNvSpPr/>
              <p:nvPr/>
            </p:nvSpPr>
            <p:spPr>
              <a:xfrm>
                <a:off x="1665075" y="2197575"/>
                <a:ext cx="964725" cy="752350"/>
              </a:xfrm>
              <a:custGeom>
                <a:avLst/>
                <a:gdLst/>
                <a:ahLst/>
                <a:cxnLst/>
                <a:rect l="l" t="t" r="r" b="b"/>
                <a:pathLst>
                  <a:path w="38589" h="30094" extrusionOk="0">
                    <a:moveTo>
                      <a:pt x="21964" y="1"/>
                    </a:moveTo>
                    <a:cubicBezTo>
                      <a:pt x="11982" y="1"/>
                      <a:pt x="5037" y="6955"/>
                      <a:pt x="3692" y="8746"/>
                    </a:cubicBezTo>
                    <a:cubicBezTo>
                      <a:pt x="1" y="13627"/>
                      <a:pt x="4049" y="15020"/>
                      <a:pt x="5668" y="17890"/>
                    </a:cubicBezTo>
                    <a:cubicBezTo>
                      <a:pt x="7275" y="20771"/>
                      <a:pt x="9430" y="26605"/>
                      <a:pt x="9430" y="26605"/>
                    </a:cubicBezTo>
                    <a:lnTo>
                      <a:pt x="15360" y="30093"/>
                    </a:lnTo>
                    <a:cubicBezTo>
                      <a:pt x="15360" y="30093"/>
                      <a:pt x="31147" y="28391"/>
                      <a:pt x="31600" y="28296"/>
                    </a:cubicBezTo>
                    <a:cubicBezTo>
                      <a:pt x="32040" y="28212"/>
                      <a:pt x="38589" y="21569"/>
                      <a:pt x="37612" y="11794"/>
                    </a:cubicBezTo>
                    <a:cubicBezTo>
                      <a:pt x="36624" y="2019"/>
                      <a:pt x="24956" y="209"/>
                      <a:pt x="24956" y="209"/>
                    </a:cubicBezTo>
                    <a:cubicBezTo>
                      <a:pt x="23932" y="66"/>
                      <a:pt x="22933" y="1"/>
                      <a:pt x="21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7"/>
              <p:cNvSpPr/>
              <p:nvPr/>
            </p:nvSpPr>
            <p:spPr>
              <a:xfrm>
                <a:off x="1715975" y="2200400"/>
                <a:ext cx="756375" cy="588800"/>
              </a:xfrm>
              <a:custGeom>
                <a:avLst/>
                <a:gdLst/>
                <a:ahLst/>
                <a:cxnLst/>
                <a:rect l="l" t="t" r="r" b="b"/>
                <a:pathLst>
                  <a:path w="30255" h="23552" extrusionOk="0">
                    <a:moveTo>
                      <a:pt x="9359" y="21110"/>
                    </a:moveTo>
                    <a:cubicBezTo>
                      <a:pt x="9359" y="21110"/>
                      <a:pt x="10347" y="17884"/>
                      <a:pt x="4168" y="14586"/>
                    </a:cubicBezTo>
                    <a:cubicBezTo>
                      <a:pt x="1" y="12347"/>
                      <a:pt x="7120" y="1"/>
                      <a:pt x="18229" y="1013"/>
                    </a:cubicBezTo>
                    <a:cubicBezTo>
                      <a:pt x="29361" y="2025"/>
                      <a:pt x="30254" y="10847"/>
                      <a:pt x="29207" y="13074"/>
                    </a:cubicBezTo>
                    <a:cubicBezTo>
                      <a:pt x="28147" y="15312"/>
                      <a:pt x="23492" y="16169"/>
                      <a:pt x="23039" y="19181"/>
                    </a:cubicBezTo>
                    <a:cubicBezTo>
                      <a:pt x="22599" y="22182"/>
                      <a:pt x="13347" y="23551"/>
                      <a:pt x="9359" y="21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7"/>
              <p:cNvSpPr/>
              <p:nvPr/>
            </p:nvSpPr>
            <p:spPr>
              <a:xfrm>
                <a:off x="1611200" y="1598875"/>
                <a:ext cx="829600" cy="788875"/>
              </a:xfrm>
              <a:custGeom>
                <a:avLst/>
                <a:gdLst/>
                <a:ahLst/>
                <a:cxnLst/>
                <a:rect l="l" t="t" r="r" b="b"/>
                <a:pathLst>
                  <a:path w="33184" h="31555" extrusionOk="0">
                    <a:moveTo>
                      <a:pt x="13371" y="1"/>
                    </a:moveTo>
                    <a:cubicBezTo>
                      <a:pt x="12914" y="1"/>
                      <a:pt x="12507" y="66"/>
                      <a:pt x="12169" y="213"/>
                    </a:cubicBezTo>
                    <a:cubicBezTo>
                      <a:pt x="11288" y="582"/>
                      <a:pt x="10788" y="1356"/>
                      <a:pt x="10502" y="2249"/>
                    </a:cubicBezTo>
                    <a:cubicBezTo>
                      <a:pt x="8549" y="2368"/>
                      <a:pt x="6680" y="2690"/>
                      <a:pt x="4918" y="3238"/>
                    </a:cubicBezTo>
                    <a:cubicBezTo>
                      <a:pt x="1036" y="4452"/>
                      <a:pt x="1" y="6405"/>
                      <a:pt x="155" y="8345"/>
                    </a:cubicBezTo>
                    <a:cubicBezTo>
                      <a:pt x="417" y="11405"/>
                      <a:pt x="3775" y="14429"/>
                      <a:pt x="3775" y="14429"/>
                    </a:cubicBezTo>
                    <a:cubicBezTo>
                      <a:pt x="3775" y="14429"/>
                      <a:pt x="977" y="15322"/>
                      <a:pt x="1620" y="16715"/>
                    </a:cubicBezTo>
                    <a:cubicBezTo>
                      <a:pt x="2239" y="18120"/>
                      <a:pt x="4287" y="19013"/>
                      <a:pt x="4287" y="19013"/>
                    </a:cubicBezTo>
                    <a:lnTo>
                      <a:pt x="4287" y="19025"/>
                    </a:lnTo>
                    <a:cubicBezTo>
                      <a:pt x="4287" y="19025"/>
                      <a:pt x="4263" y="19037"/>
                      <a:pt x="4263" y="19061"/>
                    </a:cubicBezTo>
                    <a:cubicBezTo>
                      <a:pt x="4251" y="19073"/>
                      <a:pt x="4251" y="19073"/>
                      <a:pt x="4251" y="19085"/>
                    </a:cubicBezTo>
                    <a:cubicBezTo>
                      <a:pt x="4251" y="19097"/>
                      <a:pt x="4239" y="19097"/>
                      <a:pt x="4239" y="19120"/>
                    </a:cubicBezTo>
                    <a:cubicBezTo>
                      <a:pt x="4203" y="19204"/>
                      <a:pt x="4168" y="19311"/>
                      <a:pt x="4108" y="19466"/>
                    </a:cubicBezTo>
                    <a:lnTo>
                      <a:pt x="4061" y="19609"/>
                    </a:lnTo>
                    <a:cubicBezTo>
                      <a:pt x="3942" y="19990"/>
                      <a:pt x="3763" y="20525"/>
                      <a:pt x="3644" y="21180"/>
                    </a:cubicBezTo>
                    <a:cubicBezTo>
                      <a:pt x="3632" y="21252"/>
                      <a:pt x="3608" y="21347"/>
                      <a:pt x="3596" y="21418"/>
                    </a:cubicBezTo>
                    <a:cubicBezTo>
                      <a:pt x="3334" y="22942"/>
                      <a:pt x="3310" y="24954"/>
                      <a:pt x="4311" y="26800"/>
                    </a:cubicBezTo>
                    <a:cubicBezTo>
                      <a:pt x="4942" y="27955"/>
                      <a:pt x="5977" y="29038"/>
                      <a:pt x="7621" y="29919"/>
                    </a:cubicBezTo>
                    <a:cubicBezTo>
                      <a:pt x="8394" y="30336"/>
                      <a:pt x="9311" y="30693"/>
                      <a:pt x="10395" y="30991"/>
                    </a:cubicBezTo>
                    <a:cubicBezTo>
                      <a:pt x="11850" y="31385"/>
                      <a:pt x="13285" y="31555"/>
                      <a:pt x="14675" y="31555"/>
                    </a:cubicBezTo>
                    <a:cubicBezTo>
                      <a:pt x="23151" y="31555"/>
                      <a:pt x="30004" y="25264"/>
                      <a:pt x="30004" y="25264"/>
                    </a:cubicBezTo>
                    <a:cubicBezTo>
                      <a:pt x="30004" y="25264"/>
                      <a:pt x="33183" y="12036"/>
                      <a:pt x="31397" y="8464"/>
                    </a:cubicBezTo>
                    <a:cubicBezTo>
                      <a:pt x="30623" y="6940"/>
                      <a:pt x="27504" y="5166"/>
                      <a:pt x="23361" y="3904"/>
                    </a:cubicBezTo>
                    <a:cubicBezTo>
                      <a:pt x="21582" y="2860"/>
                      <a:pt x="16390" y="1"/>
                      <a:pt x="13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7"/>
              <p:cNvSpPr/>
              <p:nvPr/>
            </p:nvSpPr>
            <p:spPr>
              <a:xfrm>
                <a:off x="1614775" y="1806900"/>
                <a:ext cx="763800" cy="539675"/>
              </a:xfrm>
              <a:custGeom>
                <a:avLst/>
                <a:gdLst/>
                <a:ahLst/>
                <a:cxnLst/>
                <a:rect l="l" t="t" r="r" b="b"/>
                <a:pathLst>
                  <a:path w="30552" h="215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0" y="3072"/>
                      <a:pt x="3620" y="6096"/>
                      <a:pt x="3620" y="6096"/>
                    </a:cubicBezTo>
                    <a:cubicBezTo>
                      <a:pt x="3620" y="6096"/>
                      <a:pt x="822" y="6989"/>
                      <a:pt x="1465" y="8382"/>
                    </a:cubicBezTo>
                    <a:cubicBezTo>
                      <a:pt x="2084" y="9787"/>
                      <a:pt x="4120" y="10680"/>
                      <a:pt x="4120" y="10680"/>
                    </a:cubicBezTo>
                    <a:lnTo>
                      <a:pt x="4120" y="10692"/>
                    </a:lnTo>
                    <a:cubicBezTo>
                      <a:pt x="4120" y="10692"/>
                      <a:pt x="4108" y="10704"/>
                      <a:pt x="4108" y="10716"/>
                    </a:cubicBezTo>
                    <a:cubicBezTo>
                      <a:pt x="4096" y="10740"/>
                      <a:pt x="4096" y="10740"/>
                      <a:pt x="4096" y="10752"/>
                    </a:cubicBezTo>
                    <a:cubicBezTo>
                      <a:pt x="4096" y="10764"/>
                      <a:pt x="4084" y="10764"/>
                      <a:pt x="4084" y="10776"/>
                    </a:cubicBezTo>
                    <a:cubicBezTo>
                      <a:pt x="4049" y="10871"/>
                      <a:pt x="4001" y="10966"/>
                      <a:pt x="3941" y="11133"/>
                    </a:cubicBezTo>
                    <a:lnTo>
                      <a:pt x="3906" y="11264"/>
                    </a:lnTo>
                    <a:cubicBezTo>
                      <a:pt x="3787" y="11657"/>
                      <a:pt x="3608" y="12192"/>
                      <a:pt x="3489" y="12847"/>
                    </a:cubicBezTo>
                    <a:cubicBezTo>
                      <a:pt x="3465" y="12919"/>
                      <a:pt x="3453" y="13014"/>
                      <a:pt x="3441" y="13085"/>
                    </a:cubicBezTo>
                    <a:cubicBezTo>
                      <a:pt x="3167" y="14609"/>
                      <a:pt x="3156" y="16610"/>
                      <a:pt x="4156" y="18455"/>
                    </a:cubicBezTo>
                    <a:cubicBezTo>
                      <a:pt x="4775" y="19622"/>
                      <a:pt x="5823" y="20705"/>
                      <a:pt x="7454" y="21586"/>
                    </a:cubicBezTo>
                    <a:cubicBezTo>
                      <a:pt x="7668" y="21456"/>
                      <a:pt x="7859" y="21313"/>
                      <a:pt x="8049" y="21194"/>
                    </a:cubicBezTo>
                    <a:cubicBezTo>
                      <a:pt x="8442" y="20955"/>
                      <a:pt x="8930" y="20301"/>
                      <a:pt x="9454" y="19515"/>
                    </a:cubicBezTo>
                    <a:lnTo>
                      <a:pt x="14109" y="20455"/>
                    </a:lnTo>
                    <a:lnTo>
                      <a:pt x="20491" y="21015"/>
                    </a:lnTo>
                    <a:cubicBezTo>
                      <a:pt x="20491" y="21015"/>
                      <a:pt x="30552" y="17848"/>
                      <a:pt x="27575" y="14848"/>
                    </a:cubicBezTo>
                    <a:cubicBezTo>
                      <a:pt x="24599" y="11871"/>
                      <a:pt x="25813" y="3799"/>
                      <a:pt x="25813" y="3799"/>
                    </a:cubicBezTo>
                    <a:lnTo>
                      <a:pt x="25813" y="3799"/>
                    </a:lnTo>
                    <a:cubicBezTo>
                      <a:pt x="24852" y="3937"/>
                      <a:pt x="23788" y="3998"/>
                      <a:pt x="22655" y="3998"/>
                    </a:cubicBezTo>
                    <a:cubicBezTo>
                      <a:pt x="14992" y="3998"/>
                      <a:pt x="4139" y="1173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7"/>
              <p:cNvSpPr/>
              <p:nvPr/>
            </p:nvSpPr>
            <p:spPr>
              <a:xfrm>
                <a:off x="2441950" y="2667725"/>
                <a:ext cx="606350" cy="1075450"/>
              </a:xfrm>
              <a:custGeom>
                <a:avLst/>
                <a:gdLst/>
                <a:ahLst/>
                <a:cxnLst/>
                <a:rect l="l" t="t" r="r" b="b"/>
                <a:pathLst>
                  <a:path w="24254" h="43018" extrusionOk="0">
                    <a:moveTo>
                      <a:pt x="4144" y="0"/>
                    </a:moveTo>
                    <a:lnTo>
                      <a:pt x="1" y="13180"/>
                    </a:lnTo>
                    <a:lnTo>
                      <a:pt x="799" y="15228"/>
                    </a:lnTo>
                    <a:lnTo>
                      <a:pt x="11800" y="43017"/>
                    </a:lnTo>
                    <a:lnTo>
                      <a:pt x="24254" y="41160"/>
                    </a:lnTo>
                    <a:cubicBezTo>
                      <a:pt x="24254" y="41160"/>
                      <a:pt x="23242" y="34897"/>
                      <a:pt x="21754" y="27742"/>
                    </a:cubicBezTo>
                    <a:cubicBezTo>
                      <a:pt x="20242" y="20396"/>
                      <a:pt x="18217" y="12109"/>
                      <a:pt x="16265" y="8680"/>
                    </a:cubicBezTo>
                    <a:cubicBezTo>
                      <a:pt x="12431" y="1929"/>
                      <a:pt x="4144" y="0"/>
                      <a:pt x="4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7"/>
              <p:cNvSpPr/>
              <p:nvPr/>
            </p:nvSpPr>
            <p:spPr>
              <a:xfrm>
                <a:off x="2461900" y="3004675"/>
                <a:ext cx="586400" cy="738500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9540" extrusionOk="0">
                    <a:moveTo>
                      <a:pt x="3680" y="0"/>
                    </a:moveTo>
                    <a:lnTo>
                      <a:pt x="1" y="1750"/>
                    </a:lnTo>
                    <a:lnTo>
                      <a:pt x="11002" y="29539"/>
                    </a:lnTo>
                    <a:lnTo>
                      <a:pt x="23456" y="27682"/>
                    </a:lnTo>
                    <a:cubicBezTo>
                      <a:pt x="23456" y="27682"/>
                      <a:pt x="22444" y="21419"/>
                      <a:pt x="20979" y="14276"/>
                    </a:cubicBezTo>
                    <a:cubicBezTo>
                      <a:pt x="20846" y="14257"/>
                      <a:pt x="20711" y="14248"/>
                      <a:pt x="20573" y="14248"/>
                    </a:cubicBezTo>
                    <a:cubicBezTo>
                      <a:pt x="19725" y="14248"/>
                      <a:pt x="18789" y="14606"/>
                      <a:pt x="17765" y="15466"/>
                    </a:cubicBezTo>
                    <a:cubicBezTo>
                      <a:pt x="16886" y="16202"/>
                      <a:pt x="16011" y="16525"/>
                      <a:pt x="15151" y="16525"/>
                    </a:cubicBezTo>
                    <a:cubicBezTo>
                      <a:pt x="9005" y="16525"/>
                      <a:pt x="3680" y="0"/>
                      <a:pt x="3680" y="0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7"/>
              <p:cNvSpPr/>
              <p:nvPr/>
            </p:nvSpPr>
            <p:spPr>
              <a:xfrm>
                <a:off x="2879525" y="2210825"/>
                <a:ext cx="7102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09" h="22813" extrusionOk="0">
                    <a:moveTo>
                      <a:pt x="25063" y="22813"/>
                    </a:moveTo>
                    <a:lnTo>
                      <a:pt x="0" y="22813"/>
                    </a:lnTo>
                    <a:lnTo>
                      <a:pt x="3346" y="0"/>
                    </a:lnTo>
                    <a:lnTo>
                      <a:pt x="28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7"/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extrusionOk="0">
                    <a:moveTo>
                      <a:pt x="25063" y="22813"/>
                    </a:moveTo>
                    <a:lnTo>
                      <a:pt x="1" y="22813"/>
                    </a:lnTo>
                    <a:lnTo>
                      <a:pt x="3358" y="0"/>
                    </a:lnTo>
                    <a:lnTo>
                      <a:pt x="284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7"/>
              <p:cNvSpPr/>
              <p:nvPr/>
            </p:nvSpPr>
            <p:spPr>
              <a:xfrm>
                <a:off x="3052450" y="2407875"/>
                <a:ext cx="30275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8835" extrusionOk="0">
                    <a:moveTo>
                      <a:pt x="6061" y="0"/>
                    </a:moveTo>
                    <a:cubicBezTo>
                      <a:pt x="2715" y="0"/>
                      <a:pt x="1" y="1977"/>
                      <a:pt x="1" y="4417"/>
                    </a:cubicBezTo>
                    <a:cubicBezTo>
                      <a:pt x="1" y="6858"/>
                      <a:pt x="2715" y="8835"/>
                      <a:pt x="6061" y="8835"/>
                    </a:cubicBezTo>
                    <a:cubicBezTo>
                      <a:pt x="9407" y="8835"/>
                      <a:pt x="12109" y="6858"/>
                      <a:pt x="12109" y="4417"/>
                    </a:cubicBezTo>
                    <a:cubicBezTo>
                      <a:pt x="12109" y="1977"/>
                      <a:pt x="9407" y="0"/>
                      <a:pt x="6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7"/>
              <p:cNvSpPr/>
              <p:nvPr/>
            </p:nvSpPr>
            <p:spPr>
              <a:xfrm>
                <a:off x="2836350" y="2210825"/>
                <a:ext cx="710525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28421" h="22813" fill="none" extrusionOk="0">
                    <a:moveTo>
                      <a:pt x="1" y="22813"/>
                    </a:moveTo>
                    <a:lnTo>
                      <a:pt x="3358" y="0"/>
                    </a:lnTo>
                    <a:lnTo>
                      <a:pt x="28421" y="0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7"/>
              <p:cNvSpPr/>
              <p:nvPr/>
            </p:nvSpPr>
            <p:spPr>
              <a:xfrm>
                <a:off x="2959575" y="2468600"/>
                <a:ext cx="367925" cy="641175"/>
              </a:xfrm>
              <a:custGeom>
                <a:avLst/>
                <a:gdLst/>
                <a:ahLst/>
                <a:cxnLst/>
                <a:rect l="l" t="t" r="r" b="b"/>
                <a:pathLst>
                  <a:path w="14717" h="25647" extrusionOk="0">
                    <a:moveTo>
                      <a:pt x="14669" y="11025"/>
                    </a:moveTo>
                    <a:cubicBezTo>
                      <a:pt x="14717" y="12180"/>
                      <a:pt x="13824" y="13585"/>
                      <a:pt x="12693" y="14883"/>
                    </a:cubicBezTo>
                    <a:cubicBezTo>
                      <a:pt x="10740" y="17109"/>
                      <a:pt x="8049" y="19074"/>
                      <a:pt x="8049" y="19074"/>
                    </a:cubicBezTo>
                    <a:lnTo>
                      <a:pt x="6406" y="25360"/>
                    </a:lnTo>
                    <a:cubicBezTo>
                      <a:pt x="4894" y="25646"/>
                      <a:pt x="2358" y="25003"/>
                      <a:pt x="977" y="24586"/>
                    </a:cubicBezTo>
                    <a:cubicBezTo>
                      <a:pt x="382" y="24408"/>
                      <a:pt x="1" y="24277"/>
                      <a:pt x="1" y="24277"/>
                    </a:cubicBezTo>
                    <a:cubicBezTo>
                      <a:pt x="1" y="24277"/>
                      <a:pt x="179" y="23896"/>
                      <a:pt x="477" y="23324"/>
                    </a:cubicBezTo>
                    <a:cubicBezTo>
                      <a:pt x="1203" y="21872"/>
                      <a:pt x="2596" y="19074"/>
                      <a:pt x="3704" y="17014"/>
                    </a:cubicBezTo>
                    <a:cubicBezTo>
                      <a:pt x="4192" y="16085"/>
                      <a:pt x="4620" y="15300"/>
                      <a:pt x="4906" y="14871"/>
                    </a:cubicBezTo>
                    <a:cubicBezTo>
                      <a:pt x="6037" y="13085"/>
                      <a:pt x="6799" y="12466"/>
                      <a:pt x="6799" y="12466"/>
                    </a:cubicBezTo>
                    <a:cubicBezTo>
                      <a:pt x="6799" y="12466"/>
                      <a:pt x="4001" y="7882"/>
                      <a:pt x="4966" y="7620"/>
                    </a:cubicBezTo>
                    <a:cubicBezTo>
                      <a:pt x="5894" y="7346"/>
                      <a:pt x="8430" y="10251"/>
                      <a:pt x="8633" y="10477"/>
                    </a:cubicBezTo>
                    <a:cubicBezTo>
                      <a:pt x="8478" y="10180"/>
                      <a:pt x="5894" y="4882"/>
                      <a:pt x="6609" y="4405"/>
                    </a:cubicBezTo>
                    <a:cubicBezTo>
                      <a:pt x="7347" y="3929"/>
                      <a:pt x="10193" y="8275"/>
                      <a:pt x="10276" y="8406"/>
                    </a:cubicBezTo>
                    <a:cubicBezTo>
                      <a:pt x="10205" y="8239"/>
                      <a:pt x="7538" y="2012"/>
                      <a:pt x="8752" y="1869"/>
                    </a:cubicBezTo>
                    <a:cubicBezTo>
                      <a:pt x="9978" y="1738"/>
                      <a:pt x="12086" y="6298"/>
                      <a:pt x="12086" y="6298"/>
                    </a:cubicBezTo>
                    <a:cubicBezTo>
                      <a:pt x="12086" y="6298"/>
                      <a:pt x="11609" y="262"/>
                      <a:pt x="12931" y="119"/>
                    </a:cubicBezTo>
                    <a:cubicBezTo>
                      <a:pt x="13955" y="0"/>
                      <a:pt x="14610" y="9525"/>
                      <a:pt x="14669" y="11025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7"/>
              <p:cNvSpPr/>
              <p:nvPr/>
            </p:nvSpPr>
            <p:spPr>
              <a:xfrm>
                <a:off x="636975" y="1891125"/>
                <a:ext cx="308400" cy="54652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21861" extrusionOk="0">
                    <a:moveTo>
                      <a:pt x="11347" y="17491"/>
                    </a:moveTo>
                    <a:cubicBezTo>
                      <a:pt x="11121" y="18682"/>
                      <a:pt x="10930" y="19527"/>
                      <a:pt x="10930" y="19527"/>
                    </a:cubicBezTo>
                    <a:cubicBezTo>
                      <a:pt x="9204" y="21289"/>
                      <a:pt x="5680" y="21861"/>
                      <a:pt x="5680" y="21861"/>
                    </a:cubicBezTo>
                    <a:cubicBezTo>
                      <a:pt x="5680" y="21861"/>
                      <a:pt x="4763" y="20765"/>
                      <a:pt x="3703" y="19277"/>
                    </a:cubicBezTo>
                    <a:lnTo>
                      <a:pt x="3691" y="19253"/>
                    </a:lnTo>
                    <a:cubicBezTo>
                      <a:pt x="3679" y="19229"/>
                      <a:pt x="3644" y="19194"/>
                      <a:pt x="3632" y="19170"/>
                    </a:cubicBezTo>
                    <a:cubicBezTo>
                      <a:pt x="1977" y="16824"/>
                      <a:pt x="0" y="13610"/>
                      <a:pt x="560" y="12121"/>
                    </a:cubicBezTo>
                    <a:cubicBezTo>
                      <a:pt x="917" y="11193"/>
                      <a:pt x="1596" y="10443"/>
                      <a:pt x="2334" y="9883"/>
                    </a:cubicBezTo>
                    <a:cubicBezTo>
                      <a:pt x="3477" y="9002"/>
                      <a:pt x="4822" y="8538"/>
                      <a:pt x="5442" y="8347"/>
                    </a:cubicBezTo>
                    <a:cubicBezTo>
                      <a:pt x="5680" y="8276"/>
                      <a:pt x="5823" y="8240"/>
                      <a:pt x="5823" y="8240"/>
                    </a:cubicBezTo>
                    <a:cubicBezTo>
                      <a:pt x="5823" y="8240"/>
                      <a:pt x="4596" y="561"/>
                      <a:pt x="6132" y="275"/>
                    </a:cubicBezTo>
                    <a:cubicBezTo>
                      <a:pt x="7680" y="1"/>
                      <a:pt x="9513" y="12479"/>
                      <a:pt x="9513" y="12479"/>
                    </a:cubicBezTo>
                    <a:cubicBezTo>
                      <a:pt x="9513" y="12479"/>
                      <a:pt x="10073" y="7776"/>
                      <a:pt x="11430" y="9705"/>
                    </a:cubicBezTo>
                    <a:cubicBezTo>
                      <a:pt x="12335" y="11002"/>
                      <a:pt x="11788" y="15015"/>
                      <a:pt x="11347" y="17491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7"/>
              <p:cNvSpPr/>
              <p:nvPr/>
            </p:nvSpPr>
            <p:spPr>
              <a:xfrm>
                <a:off x="636975" y="2099800"/>
                <a:ext cx="283700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3514" extrusionOk="0">
                    <a:moveTo>
                      <a:pt x="5442" y="0"/>
                    </a:moveTo>
                    <a:cubicBezTo>
                      <a:pt x="4822" y="191"/>
                      <a:pt x="3477" y="655"/>
                      <a:pt x="2334" y="1536"/>
                    </a:cubicBezTo>
                    <a:cubicBezTo>
                      <a:pt x="1596" y="2096"/>
                      <a:pt x="917" y="2846"/>
                      <a:pt x="560" y="3774"/>
                    </a:cubicBezTo>
                    <a:cubicBezTo>
                      <a:pt x="0" y="5263"/>
                      <a:pt x="1977" y="8477"/>
                      <a:pt x="3632" y="10823"/>
                    </a:cubicBezTo>
                    <a:cubicBezTo>
                      <a:pt x="3644" y="10847"/>
                      <a:pt x="3679" y="10882"/>
                      <a:pt x="3691" y="10906"/>
                    </a:cubicBezTo>
                    <a:lnTo>
                      <a:pt x="3703" y="10930"/>
                    </a:lnTo>
                    <a:cubicBezTo>
                      <a:pt x="4763" y="12418"/>
                      <a:pt x="5680" y="13514"/>
                      <a:pt x="5680" y="13514"/>
                    </a:cubicBezTo>
                    <a:cubicBezTo>
                      <a:pt x="5680" y="13514"/>
                      <a:pt x="9204" y="12942"/>
                      <a:pt x="10930" y="11180"/>
                    </a:cubicBezTo>
                    <a:cubicBezTo>
                      <a:pt x="10930" y="11180"/>
                      <a:pt x="11121" y="10335"/>
                      <a:pt x="11347" y="9144"/>
                    </a:cubicBezTo>
                    <a:lnTo>
                      <a:pt x="11347" y="9144"/>
                    </a:lnTo>
                    <a:cubicBezTo>
                      <a:pt x="10347" y="9347"/>
                      <a:pt x="9216" y="9561"/>
                      <a:pt x="8061" y="9811"/>
                    </a:cubicBezTo>
                    <a:cubicBezTo>
                      <a:pt x="8006" y="9821"/>
                      <a:pt x="7952" y="9826"/>
                      <a:pt x="7899" y="9826"/>
                    </a:cubicBezTo>
                    <a:cubicBezTo>
                      <a:pt x="7292" y="9826"/>
                      <a:pt x="6874" y="9165"/>
                      <a:pt x="7192" y="8585"/>
                    </a:cubicBezTo>
                    <a:cubicBezTo>
                      <a:pt x="7608" y="7823"/>
                      <a:pt x="7763" y="6930"/>
                      <a:pt x="7799" y="5906"/>
                    </a:cubicBezTo>
                    <a:cubicBezTo>
                      <a:pt x="7882" y="3048"/>
                      <a:pt x="5918" y="441"/>
                      <a:pt x="5918" y="441"/>
                    </a:cubicBezTo>
                    <a:lnTo>
                      <a:pt x="5442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7"/>
              <p:cNvSpPr/>
              <p:nvPr/>
            </p:nvSpPr>
            <p:spPr>
              <a:xfrm>
                <a:off x="738475" y="2349525"/>
                <a:ext cx="1060275" cy="901925"/>
              </a:xfrm>
              <a:custGeom>
                <a:avLst/>
                <a:gdLst/>
                <a:ahLst/>
                <a:cxnLst/>
                <a:rect l="l" t="t" r="r" b="b"/>
                <a:pathLst>
                  <a:path w="42411" h="36077" extrusionOk="0">
                    <a:moveTo>
                      <a:pt x="7751" y="1"/>
                    </a:moveTo>
                    <a:lnTo>
                      <a:pt x="0" y="2144"/>
                    </a:lnTo>
                    <a:cubicBezTo>
                      <a:pt x="0" y="2144"/>
                      <a:pt x="1203" y="22587"/>
                      <a:pt x="5668" y="31707"/>
                    </a:cubicBezTo>
                    <a:cubicBezTo>
                      <a:pt x="6847" y="34088"/>
                      <a:pt x="8240" y="35719"/>
                      <a:pt x="9883" y="35969"/>
                    </a:cubicBezTo>
                    <a:cubicBezTo>
                      <a:pt x="9954" y="35969"/>
                      <a:pt x="10049" y="35981"/>
                      <a:pt x="10121" y="35993"/>
                    </a:cubicBezTo>
                    <a:cubicBezTo>
                      <a:pt x="10469" y="36050"/>
                      <a:pt x="10813" y="36077"/>
                      <a:pt x="11151" y="36077"/>
                    </a:cubicBezTo>
                    <a:cubicBezTo>
                      <a:pt x="11449" y="36077"/>
                      <a:pt x="11741" y="36056"/>
                      <a:pt x="12026" y="36017"/>
                    </a:cubicBezTo>
                    <a:cubicBezTo>
                      <a:pt x="15086" y="35838"/>
                      <a:pt x="36826" y="34493"/>
                      <a:pt x="42410" y="30897"/>
                    </a:cubicBezTo>
                    <a:cubicBezTo>
                      <a:pt x="42410" y="30897"/>
                      <a:pt x="41244" y="22372"/>
                      <a:pt x="40375" y="19455"/>
                    </a:cubicBezTo>
                    <a:cubicBezTo>
                      <a:pt x="39505" y="16550"/>
                      <a:pt x="38100" y="12645"/>
                      <a:pt x="38100" y="12645"/>
                    </a:cubicBezTo>
                    <a:lnTo>
                      <a:pt x="35898" y="13466"/>
                    </a:lnTo>
                    <a:lnTo>
                      <a:pt x="15252" y="21194"/>
                    </a:lnTo>
                    <a:cubicBezTo>
                      <a:pt x="11895" y="11609"/>
                      <a:pt x="7751" y="1"/>
                      <a:pt x="7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7"/>
              <p:cNvSpPr/>
              <p:nvPr/>
            </p:nvSpPr>
            <p:spPr>
              <a:xfrm>
                <a:off x="738175" y="2349225"/>
                <a:ext cx="9525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38101" h="21194" fill="none" extrusionOk="0">
                    <a:moveTo>
                      <a:pt x="1" y="2144"/>
                    </a:moveTo>
                    <a:lnTo>
                      <a:pt x="7751" y="1"/>
                    </a:lnTo>
                    <a:cubicBezTo>
                      <a:pt x="7751" y="1"/>
                      <a:pt x="11895" y="11609"/>
                      <a:pt x="15252" y="21194"/>
                    </a:cubicBezTo>
                    <a:lnTo>
                      <a:pt x="35898" y="13467"/>
                    </a:lnTo>
                    <a:lnTo>
                      <a:pt x="38101" y="12645"/>
                    </a:ln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7"/>
              <p:cNvSpPr/>
              <p:nvPr/>
            </p:nvSpPr>
            <p:spPr>
              <a:xfrm>
                <a:off x="632200" y="2082825"/>
                <a:ext cx="193500" cy="248875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9955" extrusionOk="0">
                    <a:moveTo>
                      <a:pt x="5990" y="560"/>
                    </a:moveTo>
                    <a:cubicBezTo>
                      <a:pt x="5990" y="560"/>
                      <a:pt x="7740" y="4727"/>
                      <a:pt x="7395" y="6097"/>
                    </a:cubicBezTo>
                    <a:cubicBezTo>
                      <a:pt x="7073" y="7466"/>
                      <a:pt x="5025" y="3572"/>
                      <a:pt x="5025" y="3572"/>
                    </a:cubicBezTo>
                    <a:cubicBezTo>
                      <a:pt x="5025" y="3572"/>
                      <a:pt x="6764" y="6609"/>
                      <a:pt x="6192" y="7442"/>
                    </a:cubicBezTo>
                    <a:cubicBezTo>
                      <a:pt x="5621" y="8275"/>
                      <a:pt x="3335" y="4442"/>
                      <a:pt x="3335" y="4442"/>
                    </a:cubicBezTo>
                    <a:cubicBezTo>
                      <a:pt x="3335" y="4442"/>
                      <a:pt x="5263" y="7894"/>
                      <a:pt x="4287" y="8406"/>
                    </a:cubicBezTo>
                    <a:cubicBezTo>
                      <a:pt x="3358" y="8883"/>
                      <a:pt x="2096" y="5549"/>
                      <a:pt x="2096" y="5549"/>
                    </a:cubicBezTo>
                    <a:cubicBezTo>
                      <a:pt x="2096" y="5549"/>
                      <a:pt x="3049" y="8406"/>
                      <a:pt x="2573" y="9049"/>
                    </a:cubicBezTo>
                    <a:cubicBezTo>
                      <a:pt x="1906" y="9954"/>
                      <a:pt x="1" y="5299"/>
                      <a:pt x="251" y="3930"/>
                    </a:cubicBezTo>
                    <a:cubicBezTo>
                      <a:pt x="537" y="2572"/>
                      <a:pt x="2668" y="1"/>
                      <a:pt x="5990" y="56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97"/>
              <p:cNvSpPr/>
              <p:nvPr/>
            </p:nvSpPr>
            <p:spPr>
              <a:xfrm>
                <a:off x="880150" y="2665625"/>
                <a:ext cx="918600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36744" h="23433" extrusionOk="0">
                    <a:moveTo>
                      <a:pt x="32457" y="1"/>
                    </a:moveTo>
                    <a:lnTo>
                      <a:pt x="30243" y="822"/>
                    </a:lnTo>
                    <a:cubicBezTo>
                      <a:pt x="29647" y="3978"/>
                      <a:pt x="27111" y="14848"/>
                      <a:pt x="19456" y="18539"/>
                    </a:cubicBezTo>
                    <a:cubicBezTo>
                      <a:pt x="16848" y="19777"/>
                      <a:pt x="13907" y="20289"/>
                      <a:pt x="11014" y="20372"/>
                    </a:cubicBezTo>
                    <a:cubicBezTo>
                      <a:pt x="10692" y="20382"/>
                      <a:pt x="10371" y="20387"/>
                      <a:pt x="10050" y="20387"/>
                    </a:cubicBezTo>
                    <a:cubicBezTo>
                      <a:pt x="8394" y="20387"/>
                      <a:pt x="6772" y="20262"/>
                      <a:pt x="5275" y="20063"/>
                    </a:cubicBezTo>
                    <a:cubicBezTo>
                      <a:pt x="3239" y="19801"/>
                      <a:pt x="1406" y="19420"/>
                      <a:pt x="1" y="19063"/>
                    </a:cubicBezTo>
                    <a:lnTo>
                      <a:pt x="1" y="19063"/>
                    </a:lnTo>
                    <a:cubicBezTo>
                      <a:pt x="1180" y="21444"/>
                      <a:pt x="2573" y="23075"/>
                      <a:pt x="4216" y="23325"/>
                    </a:cubicBezTo>
                    <a:cubicBezTo>
                      <a:pt x="4287" y="23325"/>
                      <a:pt x="4382" y="23337"/>
                      <a:pt x="4454" y="23349"/>
                    </a:cubicBezTo>
                    <a:cubicBezTo>
                      <a:pt x="4802" y="23406"/>
                      <a:pt x="5146" y="23433"/>
                      <a:pt x="5484" y="23433"/>
                    </a:cubicBezTo>
                    <a:cubicBezTo>
                      <a:pt x="5782" y="23433"/>
                      <a:pt x="6074" y="23412"/>
                      <a:pt x="6359" y="23373"/>
                    </a:cubicBezTo>
                    <a:cubicBezTo>
                      <a:pt x="9419" y="23194"/>
                      <a:pt x="31159" y="21849"/>
                      <a:pt x="36743" y="18253"/>
                    </a:cubicBezTo>
                    <a:cubicBezTo>
                      <a:pt x="36743" y="18253"/>
                      <a:pt x="35577" y="9728"/>
                      <a:pt x="34731" y="6811"/>
                    </a:cubicBezTo>
                    <a:cubicBezTo>
                      <a:pt x="33850" y="3906"/>
                      <a:pt x="32457" y="1"/>
                      <a:pt x="32457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97"/>
              <p:cNvSpPr/>
              <p:nvPr/>
            </p:nvSpPr>
            <p:spPr>
              <a:xfrm>
                <a:off x="1617150" y="2613850"/>
                <a:ext cx="1035275" cy="1663625"/>
              </a:xfrm>
              <a:custGeom>
                <a:avLst/>
                <a:gdLst/>
                <a:ahLst/>
                <a:cxnLst/>
                <a:rect l="l" t="t" r="r" b="b"/>
                <a:pathLst>
                  <a:path w="41411" h="66545" extrusionOk="0">
                    <a:moveTo>
                      <a:pt x="20003" y="0"/>
                    </a:moveTo>
                    <a:cubicBezTo>
                      <a:pt x="6871" y="0"/>
                      <a:pt x="2775" y="2143"/>
                      <a:pt x="2775" y="2143"/>
                    </a:cubicBezTo>
                    <a:cubicBezTo>
                      <a:pt x="1501" y="19526"/>
                      <a:pt x="1" y="66544"/>
                      <a:pt x="1" y="66544"/>
                    </a:cubicBezTo>
                    <a:lnTo>
                      <a:pt x="41411" y="66544"/>
                    </a:lnTo>
                    <a:cubicBezTo>
                      <a:pt x="41411" y="51733"/>
                      <a:pt x="37124" y="2155"/>
                      <a:pt x="37124" y="2155"/>
                    </a:cubicBezTo>
                    <a:cubicBezTo>
                      <a:pt x="37124" y="2155"/>
                      <a:pt x="31909" y="12"/>
                      <a:pt x="20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97"/>
              <p:cNvSpPr/>
              <p:nvPr/>
            </p:nvSpPr>
            <p:spPr>
              <a:xfrm>
                <a:off x="1617150" y="2614150"/>
                <a:ext cx="500100" cy="1663325"/>
              </a:xfrm>
              <a:custGeom>
                <a:avLst/>
                <a:gdLst/>
                <a:ahLst/>
                <a:cxnLst/>
                <a:rect l="l" t="t" r="r" b="b"/>
                <a:pathLst>
                  <a:path w="20004" h="66533" fill="none" extrusionOk="0">
                    <a:moveTo>
                      <a:pt x="1" y="66532"/>
                    </a:moveTo>
                    <a:cubicBezTo>
                      <a:pt x="1" y="66532"/>
                      <a:pt x="1501" y="19526"/>
                      <a:pt x="2775" y="2143"/>
                    </a:cubicBezTo>
                    <a:cubicBezTo>
                      <a:pt x="2775" y="2143"/>
                      <a:pt x="6871" y="0"/>
                      <a:pt x="20003" y="0"/>
                    </a:cubicBezTo>
                  </a:path>
                </a:pathLst>
              </a:custGeom>
              <a:noFill/>
              <a:ln w="3875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97"/>
              <p:cNvSpPr/>
              <p:nvPr/>
            </p:nvSpPr>
            <p:spPr>
              <a:xfrm>
                <a:off x="2970900" y="2840650"/>
                <a:ext cx="306000" cy="26375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10550" extrusionOk="0">
                    <a:moveTo>
                      <a:pt x="12240" y="1"/>
                    </a:moveTo>
                    <a:lnTo>
                      <a:pt x="12240" y="1"/>
                    </a:lnTo>
                    <a:cubicBezTo>
                      <a:pt x="10740" y="1168"/>
                      <a:pt x="8311" y="2906"/>
                      <a:pt x="6537" y="3227"/>
                    </a:cubicBezTo>
                    <a:cubicBezTo>
                      <a:pt x="6290" y="3275"/>
                      <a:pt x="6056" y="3297"/>
                      <a:pt x="5833" y="3297"/>
                    </a:cubicBezTo>
                    <a:cubicBezTo>
                      <a:pt x="4664" y="3297"/>
                      <a:pt x="3809" y="2702"/>
                      <a:pt x="3239" y="2132"/>
                    </a:cubicBezTo>
                    <a:cubicBezTo>
                      <a:pt x="2132" y="4192"/>
                      <a:pt x="738" y="6990"/>
                      <a:pt x="0" y="8442"/>
                    </a:cubicBezTo>
                    <a:cubicBezTo>
                      <a:pt x="215" y="8942"/>
                      <a:pt x="405" y="9419"/>
                      <a:pt x="524" y="9704"/>
                    </a:cubicBezTo>
                    <a:cubicBezTo>
                      <a:pt x="1667" y="10049"/>
                      <a:pt x="3602" y="10549"/>
                      <a:pt x="5092" y="10549"/>
                    </a:cubicBezTo>
                    <a:cubicBezTo>
                      <a:pt x="5402" y="10549"/>
                      <a:pt x="5693" y="10528"/>
                      <a:pt x="5953" y="10478"/>
                    </a:cubicBezTo>
                    <a:lnTo>
                      <a:pt x="7596" y="4192"/>
                    </a:lnTo>
                    <a:cubicBezTo>
                      <a:pt x="7596" y="4192"/>
                      <a:pt x="10287" y="2227"/>
                      <a:pt x="12240" y="1"/>
                    </a:cubicBez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97"/>
              <p:cNvSpPr/>
              <p:nvPr/>
            </p:nvSpPr>
            <p:spPr>
              <a:xfrm>
                <a:off x="2722350" y="2958525"/>
                <a:ext cx="452475" cy="901675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36067" extrusionOk="0">
                    <a:moveTo>
                      <a:pt x="10347" y="1"/>
                    </a:moveTo>
                    <a:cubicBezTo>
                      <a:pt x="10347" y="1"/>
                      <a:pt x="6216" y="11609"/>
                      <a:pt x="2846" y="21194"/>
                    </a:cubicBezTo>
                    <a:cubicBezTo>
                      <a:pt x="2084" y="23361"/>
                      <a:pt x="1358" y="25420"/>
                      <a:pt x="739" y="27218"/>
                    </a:cubicBezTo>
                    <a:cubicBezTo>
                      <a:pt x="1" y="29302"/>
                      <a:pt x="358" y="31385"/>
                      <a:pt x="1417" y="33017"/>
                    </a:cubicBezTo>
                    <a:cubicBezTo>
                      <a:pt x="2429" y="34588"/>
                      <a:pt x="4096" y="35731"/>
                      <a:pt x="6061" y="36005"/>
                    </a:cubicBezTo>
                    <a:cubicBezTo>
                      <a:pt x="6354" y="36045"/>
                      <a:pt x="6656" y="36066"/>
                      <a:pt x="6964" y="36066"/>
                    </a:cubicBezTo>
                    <a:cubicBezTo>
                      <a:pt x="7292" y="36066"/>
                      <a:pt x="7627" y="36042"/>
                      <a:pt x="7966" y="35993"/>
                    </a:cubicBezTo>
                    <a:cubicBezTo>
                      <a:pt x="8037" y="35969"/>
                      <a:pt x="8133" y="35957"/>
                      <a:pt x="8204" y="35957"/>
                    </a:cubicBezTo>
                    <a:cubicBezTo>
                      <a:pt x="9859" y="35707"/>
                      <a:pt x="11240" y="34076"/>
                      <a:pt x="12419" y="31695"/>
                    </a:cubicBezTo>
                    <a:cubicBezTo>
                      <a:pt x="16884" y="22575"/>
                      <a:pt x="18098" y="2132"/>
                      <a:pt x="18098" y="2132"/>
                    </a:cubicBezTo>
                    <a:lnTo>
                      <a:pt x="10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97"/>
              <p:cNvSpPr/>
              <p:nvPr/>
            </p:nvSpPr>
            <p:spPr>
              <a:xfrm>
                <a:off x="2793500" y="2958525"/>
                <a:ext cx="381325" cy="529850"/>
              </a:xfrm>
              <a:custGeom>
                <a:avLst/>
                <a:gdLst/>
                <a:ahLst/>
                <a:cxnLst/>
                <a:rect l="l" t="t" r="r" b="b"/>
                <a:pathLst>
                  <a:path w="15253" h="21194" extrusionOk="0">
                    <a:moveTo>
                      <a:pt x="7501" y="1"/>
                    </a:moveTo>
                    <a:cubicBezTo>
                      <a:pt x="7501" y="1"/>
                      <a:pt x="3370" y="11609"/>
                      <a:pt x="0" y="21194"/>
                    </a:cubicBezTo>
                    <a:lnTo>
                      <a:pt x="15252" y="2132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97"/>
              <p:cNvSpPr/>
              <p:nvPr/>
            </p:nvSpPr>
            <p:spPr>
              <a:xfrm>
                <a:off x="2016025" y="2309950"/>
                <a:ext cx="224750" cy="6128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4515" extrusionOk="0">
                    <a:moveTo>
                      <a:pt x="8989" y="0"/>
                    </a:moveTo>
                    <a:lnTo>
                      <a:pt x="8989" y="13871"/>
                    </a:lnTo>
                    <a:cubicBezTo>
                      <a:pt x="8989" y="16002"/>
                      <a:pt x="7501" y="17788"/>
                      <a:pt x="5501" y="18252"/>
                    </a:cubicBezTo>
                    <a:lnTo>
                      <a:pt x="4489" y="24515"/>
                    </a:lnTo>
                    <a:lnTo>
                      <a:pt x="3477" y="18252"/>
                    </a:lnTo>
                    <a:cubicBezTo>
                      <a:pt x="1488" y="17788"/>
                      <a:pt x="0" y="16014"/>
                      <a:pt x="0" y="1387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97"/>
              <p:cNvSpPr/>
              <p:nvPr/>
            </p:nvSpPr>
            <p:spPr>
              <a:xfrm>
                <a:off x="2016300" y="2309950"/>
                <a:ext cx="224475" cy="287250"/>
              </a:xfrm>
              <a:custGeom>
                <a:avLst/>
                <a:gdLst/>
                <a:ahLst/>
                <a:cxnLst/>
                <a:rect l="l" t="t" r="r" b="b"/>
                <a:pathLst>
                  <a:path w="8979" h="11490" extrusionOk="0">
                    <a:moveTo>
                      <a:pt x="1" y="0"/>
                    </a:moveTo>
                    <a:lnTo>
                      <a:pt x="1" y="11490"/>
                    </a:lnTo>
                    <a:cubicBezTo>
                      <a:pt x="4359" y="11490"/>
                      <a:pt x="7169" y="9668"/>
                      <a:pt x="8978" y="7227"/>
                    </a:cubicBezTo>
                    <a:lnTo>
                      <a:pt x="8978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97"/>
              <p:cNvSpPr/>
              <p:nvPr/>
            </p:nvSpPr>
            <p:spPr>
              <a:xfrm>
                <a:off x="1729675" y="1892325"/>
                <a:ext cx="583125" cy="652200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26088" extrusionOk="0">
                    <a:moveTo>
                      <a:pt x="2405" y="6799"/>
                    </a:moveTo>
                    <a:cubicBezTo>
                      <a:pt x="2405" y="6799"/>
                      <a:pt x="0" y="24587"/>
                      <a:pt x="10240" y="25337"/>
                    </a:cubicBezTo>
                    <a:cubicBezTo>
                      <a:pt x="20479" y="26087"/>
                      <a:pt x="23027" y="17348"/>
                      <a:pt x="23325" y="12407"/>
                    </a:cubicBezTo>
                    <a:cubicBezTo>
                      <a:pt x="23325" y="12407"/>
                      <a:pt x="21229" y="12478"/>
                      <a:pt x="19812" y="10680"/>
                    </a:cubicBezTo>
                    <a:cubicBezTo>
                      <a:pt x="18395" y="8883"/>
                      <a:pt x="19074" y="3203"/>
                      <a:pt x="19074" y="3203"/>
                    </a:cubicBezTo>
                    <a:cubicBezTo>
                      <a:pt x="19074" y="3203"/>
                      <a:pt x="6215" y="1"/>
                      <a:pt x="2405" y="6799"/>
                    </a:cubicBezTo>
                    <a:close/>
                  </a:path>
                </a:pathLst>
              </a:custGeom>
              <a:solidFill>
                <a:srgbClr val="FFBA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97"/>
              <p:cNvSpPr/>
              <p:nvPr/>
            </p:nvSpPr>
            <p:spPr>
              <a:xfrm>
                <a:off x="1870750" y="2352500"/>
                <a:ext cx="1875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2603" extrusionOk="0">
                    <a:moveTo>
                      <a:pt x="7502" y="1"/>
                    </a:moveTo>
                    <a:lnTo>
                      <a:pt x="1" y="203"/>
                    </a:lnTo>
                    <a:cubicBezTo>
                      <a:pt x="1" y="203"/>
                      <a:pt x="953" y="2322"/>
                      <a:pt x="3489" y="2584"/>
                    </a:cubicBezTo>
                    <a:cubicBezTo>
                      <a:pt x="3604" y="2597"/>
                      <a:pt x="3717" y="2603"/>
                      <a:pt x="3828" y="2603"/>
                    </a:cubicBezTo>
                    <a:cubicBezTo>
                      <a:pt x="6136" y="2603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97"/>
              <p:cNvSpPr/>
              <p:nvPr/>
            </p:nvSpPr>
            <p:spPr>
              <a:xfrm>
                <a:off x="2101750" y="2060500"/>
                <a:ext cx="247075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7585" extrusionOk="0">
                    <a:moveTo>
                      <a:pt x="2191" y="1"/>
                    </a:moveTo>
                    <a:cubicBezTo>
                      <a:pt x="2191" y="1"/>
                      <a:pt x="6227" y="691"/>
                      <a:pt x="9882" y="3299"/>
                    </a:cubicBezTo>
                    <a:lnTo>
                      <a:pt x="9466" y="6144"/>
                    </a:lnTo>
                    <a:cubicBezTo>
                      <a:pt x="9466" y="6144"/>
                      <a:pt x="4870" y="6811"/>
                      <a:pt x="1512" y="7585"/>
                    </a:cubicBezTo>
                    <a:cubicBezTo>
                      <a:pt x="1476" y="7585"/>
                      <a:pt x="0" y="2394"/>
                      <a:pt x="2191" y="1"/>
                    </a:cubicBezTo>
                    <a:close/>
                  </a:path>
                </a:pathLst>
              </a:custGeom>
              <a:solidFill>
                <a:srgbClr val="2D1B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97"/>
              <p:cNvSpPr/>
              <p:nvPr/>
            </p:nvSpPr>
            <p:spPr>
              <a:xfrm>
                <a:off x="1781175" y="2017925"/>
                <a:ext cx="400350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4" h="10669" extrusionOk="0">
                    <a:moveTo>
                      <a:pt x="13752" y="10669"/>
                    </a:moveTo>
                    <a:lnTo>
                      <a:pt x="2262" y="10669"/>
                    </a:lnTo>
                    <a:cubicBezTo>
                      <a:pt x="1012" y="10669"/>
                      <a:pt x="0" y="9657"/>
                      <a:pt x="0" y="8407"/>
                    </a:cubicBezTo>
                    <a:lnTo>
                      <a:pt x="0" y="2263"/>
                    </a:lnTo>
                    <a:cubicBezTo>
                      <a:pt x="0" y="1013"/>
                      <a:pt x="1012" y="1"/>
                      <a:pt x="2262" y="1"/>
                    </a:cubicBezTo>
                    <a:lnTo>
                      <a:pt x="13752" y="1"/>
                    </a:lnTo>
                    <a:cubicBezTo>
                      <a:pt x="15002" y="1"/>
                      <a:pt x="16014" y="1013"/>
                      <a:pt x="16014" y="2263"/>
                    </a:cubicBezTo>
                    <a:lnTo>
                      <a:pt x="16014" y="8431"/>
                    </a:lnTo>
                    <a:cubicBezTo>
                      <a:pt x="16002" y="9681"/>
                      <a:pt x="14990" y="10669"/>
                      <a:pt x="13752" y="10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97"/>
              <p:cNvSpPr/>
              <p:nvPr/>
            </p:nvSpPr>
            <p:spPr>
              <a:xfrm>
                <a:off x="1718350" y="2017925"/>
                <a:ext cx="400375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6015" h="10669" extrusionOk="0">
                    <a:moveTo>
                      <a:pt x="13753" y="10669"/>
                    </a:moveTo>
                    <a:lnTo>
                      <a:pt x="2263" y="10669"/>
                    </a:lnTo>
                    <a:cubicBezTo>
                      <a:pt x="1013" y="10669"/>
                      <a:pt x="1" y="9657"/>
                      <a:pt x="1" y="8407"/>
                    </a:cubicBezTo>
                    <a:lnTo>
                      <a:pt x="1" y="2263"/>
                    </a:lnTo>
                    <a:cubicBezTo>
                      <a:pt x="1" y="1013"/>
                      <a:pt x="1013" y="1"/>
                      <a:pt x="2263" y="1"/>
                    </a:cubicBezTo>
                    <a:lnTo>
                      <a:pt x="13753" y="1"/>
                    </a:lnTo>
                    <a:cubicBezTo>
                      <a:pt x="15003" y="1"/>
                      <a:pt x="16015" y="1013"/>
                      <a:pt x="16015" y="2263"/>
                    </a:cubicBezTo>
                    <a:lnTo>
                      <a:pt x="16015" y="8431"/>
                    </a:lnTo>
                    <a:cubicBezTo>
                      <a:pt x="16015" y="9681"/>
                      <a:pt x="15003" y="10669"/>
                      <a:pt x="13753" y="10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7"/>
              <p:cNvSpPr/>
              <p:nvPr/>
            </p:nvSpPr>
            <p:spPr>
              <a:xfrm>
                <a:off x="1727875" y="2027450"/>
                <a:ext cx="38102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919" extrusionOk="0">
                    <a:moveTo>
                      <a:pt x="1882" y="9919"/>
                    </a:moveTo>
                    <a:cubicBezTo>
                      <a:pt x="834" y="9919"/>
                      <a:pt x="1" y="9074"/>
                      <a:pt x="1" y="8050"/>
                    </a:cubicBezTo>
                    <a:lnTo>
                      <a:pt x="1" y="1882"/>
                    </a:lnTo>
                    <a:cubicBezTo>
                      <a:pt x="1" y="846"/>
                      <a:pt x="846" y="1"/>
                      <a:pt x="1882" y="1"/>
                    </a:cubicBezTo>
                    <a:lnTo>
                      <a:pt x="13372" y="1"/>
                    </a:lnTo>
                    <a:cubicBezTo>
                      <a:pt x="14407" y="1"/>
                      <a:pt x="15241" y="858"/>
                      <a:pt x="15241" y="1882"/>
                    </a:cubicBezTo>
                    <a:lnTo>
                      <a:pt x="15241" y="8050"/>
                    </a:lnTo>
                    <a:cubicBezTo>
                      <a:pt x="15241" y="9085"/>
                      <a:pt x="14395" y="9919"/>
                      <a:pt x="13372" y="9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7"/>
              <p:cNvSpPr/>
              <p:nvPr/>
            </p:nvSpPr>
            <p:spPr>
              <a:xfrm>
                <a:off x="2260100" y="2096350"/>
                <a:ext cx="1778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8514" extrusionOk="0">
                    <a:moveTo>
                      <a:pt x="3868" y="0"/>
                    </a:moveTo>
                    <a:cubicBezTo>
                      <a:pt x="568" y="0"/>
                      <a:pt x="48" y="4424"/>
                      <a:pt x="48" y="4424"/>
                    </a:cubicBezTo>
                    <a:cubicBezTo>
                      <a:pt x="0" y="6699"/>
                      <a:pt x="810" y="8473"/>
                      <a:pt x="810" y="8473"/>
                    </a:cubicBezTo>
                    <a:cubicBezTo>
                      <a:pt x="1031" y="8500"/>
                      <a:pt x="1244" y="8513"/>
                      <a:pt x="1450" y="8513"/>
                    </a:cubicBezTo>
                    <a:cubicBezTo>
                      <a:pt x="6574" y="8513"/>
                      <a:pt x="7112" y="294"/>
                      <a:pt x="4251" y="19"/>
                    </a:cubicBezTo>
                    <a:cubicBezTo>
                      <a:pt x="4119" y="6"/>
                      <a:pt x="3991" y="0"/>
                      <a:pt x="3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97"/>
              <p:cNvSpPr/>
              <p:nvPr/>
            </p:nvSpPr>
            <p:spPr>
              <a:xfrm>
                <a:off x="1969275" y="2239100"/>
                <a:ext cx="362275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9085" extrusionOk="0">
                    <a:moveTo>
                      <a:pt x="453" y="9085"/>
                    </a:moveTo>
                    <a:lnTo>
                      <a:pt x="1" y="9085"/>
                    </a:lnTo>
                    <a:lnTo>
                      <a:pt x="25" y="8287"/>
                    </a:lnTo>
                    <a:lnTo>
                      <a:pt x="441" y="8287"/>
                    </a:lnTo>
                    <a:cubicBezTo>
                      <a:pt x="10050" y="8287"/>
                      <a:pt x="13717" y="84"/>
                      <a:pt x="13752" y="0"/>
                    </a:cubicBezTo>
                    <a:lnTo>
                      <a:pt x="14491" y="310"/>
                    </a:lnTo>
                    <a:cubicBezTo>
                      <a:pt x="14467" y="393"/>
                      <a:pt x="10621" y="9085"/>
                      <a:pt x="453" y="90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97"/>
              <p:cNvSpPr/>
              <p:nvPr/>
            </p:nvSpPr>
            <p:spPr>
              <a:xfrm>
                <a:off x="2208600" y="2053050"/>
                <a:ext cx="258675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10347" h="11336" extrusionOk="0">
                    <a:moveTo>
                      <a:pt x="9442" y="7097"/>
                    </a:moveTo>
                    <a:cubicBezTo>
                      <a:pt x="8525" y="9788"/>
                      <a:pt x="5894" y="11336"/>
                      <a:pt x="3525" y="10550"/>
                    </a:cubicBezTo>
                    <a:cubicBezTo>
                      <a:pt x="1179" y="9752"/>
                      <a:pt x="0" y="6930"/>
                      <a:pt x="893" y="4240"/>
                    </a:cubicBezTo>
                    <a:cubicBezTo>
                      <a:pt x="1798" y="1549"/>
                      <a:pt x="4430" y="1"/>
                      <a:pt x="6799" y="787"/>
                    </a:cubicBezTo>
                    <a:cubicBezTo>
                      <a:pt x="9168" y="1573"/>
                      <a:pt x="10347" y="4406"/>
                      <a:pt x="9442" y="7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97"/>
              <p:cNvSpPr/>
              <p:nvPr/>
            </p:nvSpPr>
            <p:spPr>
              <a:xfrm>
                <a:off x="2271400" y="2108725"/>
                <a:ext cx="165825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7276" extrusionOk="0">
                    <a:moveTo>
                      <a:pt x="6049" y="4560"/>
                    </a:moveTo>
                    <a:cubicBezTo>
                      <a:pt x="5466" y="6287"/>
                      <a:pt x="3775" y="7275"/>
                      <a:pt x="2263" y="6775"/>
                    </a:cubicBezTo>
                    <a:cubicBezTo>
                      <a:pt x="763" y="6263"/>
                      <a:pt x="1" y="4453"/>
                      <a:pt x="584" y="2727"/>
                    </a:cubicBezTo>
                    <a:cubicBezTo>
                      <a:pt x="1167" y="1001"/>
                      <a:pt x="2858" y="0"/>
                      <a:pt x="4370" y="512"/>
                    </a:cubicBezTo>
                    <a:cubicBezTo>
                      <a:pt x="5870" y="1012"/>
                      <a:pt x="6632" y="2834"/>
                      <a:pt x="6049" y="45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97"/>
              <p:cNvSpPr/>
              <p:nvPr/>
            </p:nvSpPr>
            <p:spPr>
              <a:xfrm>
                <a:off x="1921350" y="2424525"/>
                <a:ext cx="1030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359" extrusionOk="0">
                    <a:moveTo>
                      <a:pt x="2954" y="2358"/>
                    </a:moveTo>
                    <a:lnTo>
                      <a:pt x="1180" y="2358"/>
                    </a:lnTo>
                    <a:cubicBezTo>
                      <a:pt x="525" y="2358"/>
                      <a:pt x="1" y="1834"/>
                      <a:pt x="1" y="1180"/>
                    </a:cubicBezTo>
                    <a:lnTo>
                      <a:pt x="1" y="1180"/>
                    </a:lnTo>
                    <a:cubicBezTo>
                      <a:pt x="1" y="525"/>
                      <a:pt x="525" y="1"/>
                      <a:pt x="1180" y="1"/>
                    </a:cubicBezTo>
                    <a:lnTo>
                      <a:pt x="2954" y="1"/>
                    </a:lnTo>
                    <a:cubicBezTo>
                      <a:pt x="3608" y="1"/>
                      <a:pt x="4120" y="525"/>
                      <a:pt x="4120" y="1180"/>
                    </a:cubicBezTo>
                    <a:lnTo>
                      <a:pt x="4120" y="1180"/>
                    </a:lnTo>
                    <a:cubicBezTo>
                      <a:pt x="4120" y="1834"/>
                      <a:pt x="3608" y="2358"/>
                      <a:pt x="2954" y="2358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97"/>
              <p:cNvSpPr/>
              <p:nvPr/>
            </p:nvSpPr>
            <p:spPr>
              <a:xfrm>
                <a:off x="1926125" y="2424525"/>
                <a:ext cx="9825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2359" extrusionOk="0">
                    <a:moveTo>
                      <a:pt x="3929" y="1180"/>
                    </a:moveTo>
                    <a:cubicBezTo>
                      <a:pt x="3929" y="1513"/>
                      <a:pt x="3798" y="1811"/>
                      <a:pt x="3596" y="2013"/>
                    </a:cubicBezTo>
                    <a:cubicBezTo>
                      <a:pt x="3382" y="2227"/>
                      <a:pt x="3084" y="2358"/>
                      <a:pt x="2763" y="2358"/>
                    </a:cubicBezTo>
                    <a:lnTo>
                      <a:pt x="989" y="2358"/>
                    </a:lnTo>
                    <a:cubicBezTo>
                      <a:pt x="584" y="2358"/>
                      <a:pt x="227" y="2144"/>
                      <a:pt x="0" y="1834"/>
                    </a:cubicBezTo>
                    <a:cubicBezTo>
                      <a:pt x="60" y="1846"/>
                      <a:pt x="143" y="1846"/>
                      <a:pt x="203" y="1846"/>
                    </a:cubicBezTo>
                    <a:lnTo>
                      <a:pt x="1965" y="1846"/>
                    </a:lnTo>
                    <a:cubicBezTo>
                      <a:pt x="2298" y="1846"/>
                      <a:pt x="2596" y="1715"/>
                      <a:pt x="2798" y="1513"/>
                    </a:cubicBezTo>
                    <a:cubicBezTo>
                      <a:pt x="3013" y="1299"/>
                      <a:pt x="3144" y="1001"/>
                      <a:pt x="3144" y="680"/>
                    </a:cubicBezTo>
                    <a:cubicBezTo>
                      <a:pt x="3144" y="441"/>
                      <a:pt x="3072" y="203"/>
                      <a:pt x="2941" y="1"/>
                    </a:cubicBezTo>
                    <a:cubicBezTo>
                      <a:pt x="3501" y="108"/>
                      <a:pt x="3929" y="596"/>
                      <a:pt x="3929" y="11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97"/>
              <p:cNvSpPr/>
              <p:nvPr/>
            </p:nvSpPr>
            <p:spPr>
              <a:xfrm>
                <a:off x="2266350" y="2720100"/>
                <a:ext cx="58650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0241" extrusionOk="0">
                    <a:moveTo>
                      <a:pt x="1739" y="10240"/>
                    </a:moveTo>
                    <a:lnTo>
                      <a:pt x="1500" y="10204"/>
                    </a:lnTo>
                    <a:cubicBezTo>
                      <a:pt x="2096" y="5847"/>
                      <a:pt x="12" y="132"/>
                      <a:pt x="0" y="72"/>
                    </a:cubicBezTo>
                    <a:lnTo>
                      <a:pt x="215" y="1"/>
                    </a:lnTo>
                    <a:cubicBezTo>
                      <a:pt x="250" y="60"/>
                      <a:pt x="2346" y="5823"/>
                      <a:pt x="1739" y="102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97"/>
              <p:cNvSpPr/>
              <p:nvPr/>
            </p:nvSpPr>
            <p:spPr>
              <a:xfrm>
                <a:off x="2271400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2918" y="1453"/>
                    </a:moveTo>
                    <a:cubicBezTo>
                      <a:pt x="2918" y="2263"/>
                      <a:pt x="2263" y="2917"/>
                      <a:pt x="1465" y="2917"/>
                    </a:cubicBezTo>
                    <a:cubicBezTo>
                      <a:pt x="655" y="2917"/>
                      <a:pt x="1" y="2263"/>
                      <a:pt x="1" y="1453"/>
                    </a:cubicBezTo>
                    <a:cubicBezTo>
                      <a:pt x="1" y="655"/>
                      <a:pt x="655" y="0"/>
                      <a:pt x="1465" y="0"/>
                    </a:cubicBezTo>
                    <a:cubicBezTo>
                      <a:pt x="2263" y="0"/>
                      <a:pt x="2918" y="655"/>
                      <a:pt x="2918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97"/>
              <p:cNvSpPr/>
              <p:nvPr/>
            </p:nvSpPr>
            <p:spPr>
              <a:xfrm>
                <a:off x="22740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2811" y="1370"/>
                    </a:moveTo>
                    <a:cubicBezTo>
                      <a:pt x="2811" y="2180"/>
                      <a:pt x="2156" y="2834"/>
                      <a:pt x="1358" y="2834"/>
                    </a:cubicBezTo>
                    <a:cubicBezTo>
                      <a:pt x="751" y="2834"/>
                      <a:pt x="215" y="2442"/>
                      <a:pt x="1" y="1906"/>
                    </a:cubicBezTo>
                    <a:cubicBezTo>
                      <a:pt x="251" y="2180"/>
                      <a:pt x="596" y="2334"/>
                      <a:pt x="989" y="2334"/>
                    </a:cubicBezTo>
                    <a:cubicBezTo>
                      <a:pt x="1727" y="2334"/>
                      <a:pt x="2322" y="1727"/>
                      <a:pt x="2322" y="1001"/>
                    </a:cubicBezTo>
                    <a:cubicBezTo>
                      <a:pt x="2322" y="608"/>
                      <a:pt x="2156" y="251"/>
                      <a:pt x="1894" y="1"/>
                    </a:cubicBezTo>
                    <a:cubicBezTo>
                      <a:pt x="2430" y="227"/>
                      <a:pt x="2811" y="763"/>
                      <a:pt x="281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97"/>
              <p:cNvSpPr/>
              <p:nvPr/>
            </p:nvSpPr>
            <p:spPr>
              <a:xfrm>
                <a:off x="1925525" y="2719800"/>
                <a:ext cx="58375" cy="2563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0253" extrusionOk="0">
                    <a:moveTo>
                      <a:pt x="596" y="10252"/>
                    </a:moveTo>
                    <a:cubicBezTo>
                      <a:pt x="1" y="5823"/>
                      <a:pt x="2096" y="48"/>
                      <a:pt x="2108" y="1"/>
                    </a:cubicBezTo>
                    <a:lnTo>
                      <a:pt x="2334" y="72"/>
                    </a:lnTo>
                    <a:cubicBezTo>
                      <a:pt x="2322" y="132"/>
                      <a:pt x="239" y="5847"/>
                      <a:pt x="834" y="10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97"/>
              <p:cNvSpPr/>
              <p:nvPr/>
            </p:nvSpPr>
            <p:spPr>
              <a:xfrm>
                <a:off x="1906175" y="2940375"/>
                <a:ext cx="729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" y="1453"/>
                    </a:moveTo>
                    <a:cubicBezTo>
                      <a:pt x="1" y="2263"/>
                      <a:pt x="655" y="2917"/>
                      <a:pt x="1453" y="2917"/>
                    </a:cubicBezTo>
                    <a:cubicBezTo>
                      <a:pt x="2263" y="2917"/>
                      <a:pt x="2918" y="2263"/>
                      <a:pt x="2918" y="1453"/>
                    </a:cubicBezTo>
                    <a:cubicBezTo>
                      <a:pt x="2918" y="655"/>
                      <a:pt x="2263" y="0"/>
                      <a:pt x="1453" y="0"/>
                    </a:cubicBezTo>
                    <a:cubicBezTo>
                      <a:pt x="655" y="0"/>
                      <a:pt x="1" y="655"/>
                      <a:pt x="1" y="14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97"/>
              <p:cNvSpPr/>
              <p:nvPr/>
            </p:nvSpPr>
            <p:spPr>
              <a:xfrm>
                <a:off x="1906175" y="2942450"/>
                <a:ext cx="70275" cy="708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35" extrusionOk="0">
                    <a:moveTo>
                      <a:pt x="1" y="1370"/>
                    </a:moveTo>
                    <a:cubicBezTo>
                      <a:pt x="1" y="2180"/>
                      <a:pt x="655" y="2834"/>
                      <a:pt x="1453" y="2834"/>
                    </a:cubicBezTo>
                    <a:cubicBezTo>
                      <a:pt x="2072" y="2834"/>
                      <a:pt x="2608" y="2442"/>
                      <a:pt x="2811" y="1906"/>
                    </a:cubicBezTo>
                    <a:cubicBezTo>
                      <a:pt x="2560" y="2180"/>
                      <a:pt x="2215" y="2334"/>
                      <a:pt x="1834" y="2334"/>
                    </a:cubicBezTo>
                    <a:cubicBezTo>
                      <a:pt x="1084" y="2334"/>
                      <a:pt x="489" y="1727"/>
                      <a:pt x="489" y="1001"/>
                    </a:cubicBezTo>
                    <a:cubicBezTo>
                      <a:pt x="489" y="608"/>
                      <a:pt x="655" y="251"/>
                      <a:pt x="917" y="1"/>
                    </a:cubicBezTo>
                    <a:cubicBezTo>
                      <a:pt x="370" y="227"/>
                      <a:pt x="1" y="763"/>
                      <a:pt x="1" y="1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97"/>
              <p:cNvSpPr/>
              <p:nvPr/>
            </p:nvSpPr>
            <p:spPr>
              <a:xfrm>
                <a:off x="269675" y="1368750"/>
                <a:ext cx="1059075" cy="1058775"/>
              </a:xfrm>
              <a:custGeom>
                <a:avLst/>
                <a:gdLst/>
                <a:ahLst/>
                <a:cxnLst/>
                <a:rect l="l" t="t" r="r" b="b"/>
                <a:pathLst>
                  <a:path w="42363" h="42351" extrusionOk="0">
                    <a:moveTo>
                      <a:pt x="42363" y="21182"/>
                    </a:moveTo>
                    <a:cubicBezTo>
                      <a:pt x="42363" y="32874"/>
                      <a:pt x="32873" y="42351"/>
                      <a:pt x="21181" y="42351"/>
                    </a:cubicBezTo>
                    <a:cubicBezTo>
                      <a:pt x="9489" y="42351"/>
                      <a:pt x="0" y="32874"/>
                      <a:pt x="0" y="21182"/>
                    </a:cubicBezTo>
                    <a:cubicBezTo>
                      <a:pt x="0" y="9478"/>
                      <a:pt x="9489" y="1"/>
                      <a:pt x="21181" y="1"/>
                    </a:cubicBezTo>
                    <a:cubicBezTo>
                      <a:pt x="32873" y="1"/>
                      <a:pt x="42363" y="9478"/>
                      <a:pt x="42363" y="21182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97"/>
              <p:cNvSpPr/>
              <p:nvPr/>
            </p:nvSpPr>
            <p:spPr>
              <a:xfrm>
                <a:off x="666450" y="1777500"/>
                <a:ext cx="264925" cy="241275"/>
              </a:xfrm>
              <a:custGeom>
                <a:avLst/>
                <a:gdLst/>
                <a:ahLst/>
                <a:cxnLst/>
                <a:rect l="l" t="t" r="r" b="b"/>
                <a:pathLst>
                  <a:path w="10597" h="9651" extrusionOk="0">
                    <a:moveTo>
                      <a:pt x="5292" y="1"/>
                    </a:moveTo>
                    <a:cubicBezTo>
                      <a:pt x="3110" y="1"/>
                      <a:pt x="1128" y="1499"/>
                      <a:pt x="607" y="3724"/>
                    </a:cubicBezTo>
                    <a:cubicBezTo>
                      <a:pt x="0" y="6320"/>
                      <a:pt x="1607" y="8916"/>
                      <a:pt x="4203" y="9523"/>
                    </a:cubicBezTo>
                    <a:cubicBezTo>
                      <a:pt x="4572" y="9609"/>
                      <a:pt x="4941" y="9650"/>
                      <a:pt x="5304" y="9650"/>
                    </a:cubicBezTo>
                    <a:cubicBezTo>
                      <a:pt x="7496" y="9650"/>
                      <a:pt x="9480" y="8144"/>
                      <a:pt x="10001" y="5927"/>
                    </a:cubicBezTo>
                    <a:cubicBezTo>
                      <a:pt x="10597" y="3332"/>
                      <a:pt x="8989" y="736"/>
                      <a:pt x="6394" y="129"/>
                    </a:cubicBezTo>
                    <a:cubicBezTo>
                      <a:pt x="6025" y="42"/>
                      <a:pt x="5656" y="1"/>
                      <a:pt x="52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97"/>
              <p:cNvSpPr/>
              <p:nvPr/>
            </p:nvSpPr>
            <p:spPr>
              <a:xfrm>
                <a:off x="522075" y="1620875"/>
                <a:ext cx="553975" cy="554550"/>
              </a:xfrm>
              <a:custGeom>
                <a:avLst/>
                <a:gdLst/>
                <a:ahLst/>
                <a:cxnLst/>
                <a:rect l="l" t="t" r="r" b="b"/>
                <a:pathLst>
                  <a:path w="22159" h="22182" extrusionOk="0">
                    <a:moveTo>
                      <a:pt x="11073" y="1988"/>
                    </a:moveTo>
                    <a:cubicBezTo>
                      <a:pt x="14812" y="1988"/>
                      <a:pt x="18003" y="4227"/>
                      <a:pt x="19420" y="7441"/>
                    </a:cubicBezTo>
                    <a:cubicBezTo>
                      <a:pt x="19908" y="8561"/>
                      <a:pt x="20182" y="9799"/>
                      <a:pt x="20182" y="11097"/>
                    </a:cubicBezTo>
                    <a:cubicBezTo>
                      <a:pt x="20182" y="12383"/>
                      <a:pt x="19908" y="13621"/>
                      <a:pt x="19420" y="14740"/>
                    </a:cubicBezTo>
                    <a:cubicBezTo>
                      <a:pt x="18027" y="17955"/>
                      <a:pt x="14812" y="20205"/>
                      <a:pt x="11073" y="20205"/>
                    </a:cubicBezTo>
                    <a:cubicBezTo>
                      <a:pt x="7335" y="20205"/>
                      <a:pt x="4132" y="17955"/>
                      <a:pt x="2727" y="14740"/>
                    </a:cubicBezTo>
                    <a:cubicBezTo>
                      <a:pt x="2227" y="13621"/>
                      <a:pt x="1965" y="12383"/>
                      <a:pt x="1965" y="11097"/>
                    </a:cubicBezTo>
                    <a:cubicBezTo>
                      <a:pt x="1965" y="9799"/>
                      <a:pt x="2227" y="8561"/>
                      <a:pt x="2727" y="7441"/>
                    </a:cubicBezTo>
                    <a:cubicBezTo>
                      <a:pt x="4132" y="4227"/>
                      <a:pt x="7335" y="1988"/>
                      <a:pt x="11073" y="1988"/>
                    </a:cubicBezTo>
                    <a:close/>
                    <a:moveTo>
                      <a:pt x="11073" y="0"/>
                    </a:moveTo>
                    <a:cubicBezTo>
                      <a:pt x="6228" y="0"/>
                      <a:pt x="2108" y="3120"/>
                      <a:pt x="608" y="7441"/>
                    </a:cubicBezTo>
                    <a:cubicBezTo>
                      <a:pt x="203" y="8596"/>
                      <a:pt x="1" y="9811"/>
                      <a:pt x="1" y="11097"/>
                    </a:cubicBezTo>
                    <a:cubicBezTo>
                      <a:pt x="1" y="12371"/>
                      <a:pt x="203" y="13597"/>
                      <a:pt x="608" y="14740"/>
                    </a:cubicBezTo>
                    <a:cubicBezTo>
                      <a:pt x="2108" y="19074"/>
                      <a:pt x="6228" y="22181"/>
                      <a:pt x="11073" y="22181"/>
                    </a:cubicBezTo>
                    <a:cubicBezTo>
                      <a:pt x="15919" y="22181"/>
                      <a:pt x="20051" y="19074"/>
                      <a:pt x="21551" y="14740"/>
                    </a:cubicBezTo>
                    <a:cubicBezTo>
                      <a:pt x="21956" y="13597"/>
                      <a:pt x="22158" y="12371"/>
                      <a:pt x="22158" y="11097"/>
                    </a:cubicBezTo>
                    <a:cubicBezTo>
                      <a:pt x="22158" y="9823"/>
                      <a:pt x="21956" y="8596"/>
                      <a:pt x="21551" y="7441"/>
                    </a:cubicBezTo>
                    <a:cubicBezTo>
                      <a:pt x="20051" y="3120"/>
                      <a:pt x="15919" y="0"/>
                      <a:pt x="11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7"/>
              <p:cNvSpPr/>
              <p:nvPr/>
            </p:nvSpPr>
            <p:spPr>
              <a:xfrm>
                <a:off x="625375" y="1724750"/>
                <a:ext cx="346775" cy="346800"/>
              </a:xfrm>
              <a:custGeom>
                <a:avLst/>
                <a:gdLst/>
                <a:ahLst/>
                <a:cxnLst/>
                <a:rect l="l" t="t" r="r" b="b"/>
                <a:pathLst>
                  <a:path w="13871" h="13872" extrusionOk="0">
                    <a:moveTo>
                      <a:pt x="6953" y="1262"/>
                    </a:moveTo>
                    <a:cubicBezTo>
                      <a:pt x="8715" y="1262"/>
                      <a:pt x="10275" y="2060"/>
                      <a:pt x="11311" y="3310"/>
                    </a:cubicBezTo>
                    <a:cubicBezTo>
                      <a:pt x="12144" y="4287"/>
                      <a:pt x="12644" y="5561"/>
                      <a:pt x="12644" y="6954"/>
                    </a:cubicBezTo>
                    <a:cubicBezTo>
                      <a:pt x="12644" y="8335"/>
                      <a:pt x="12144" y="9609"/>
                      <a:pt x="11311" y="10597"/>
                    </a:cubicBezTo>
                    <a:cubicBezTo>
                      <a:pt x="10275" y="11835"/>
                      <a:pt x="8715" y="12633"/>
                      <a:pt x="6953" y="12633"/>
                    </a:cubicBezTo>
                    <a:cubicBezTo>
                      <a:pt x="5203" y="12633"/>
                      <a:pt x="3620" y="11847"/>
                      <a:pt x="2584" y="10597"/>
                    </a:cubicBezTo>
                    <a:cubicBezTo>
                      <a:pt x="1750" y="9609"/>
                      <a:pt x="1250" y="8335"/>
                      <a:pt x="1250" y="6954"/>
                    </a:cubicBezTo>
                    <a:cubicBezTo>
                      <a:pt x="1250" y="5561"/>
                      <a:pt x="1750" y="4287"/>
                      <a:pt x="2584" y="3310"/>
                    </a:cubicBezTo>
                    <a:cubicBezTo>
                      <a:pt x="3620" y="2060"/>
                      <a:pt x="5203" y="1262"/>
                      <a:pt x="6953" y="1262"/>
                    </a:cubicBezTo>
                    <a:close/>
                    <a:moveTo>
                      <a:pt x="6941" y="0"/>
                    </a:moveTo>
                    <a:cubicBezTo>
                      <a:pt x="4453" y="0"/>
                      <a:pt x="2262" y="1310"/>
                      <a:pt x="1048" y="3286"/>
                    </a:cubicBezTo>
                    <a:cubicBezTo>
                      <a:pt x="393" y="4346"/>
                      <a:pt x="0" y="5596"/>
                      <a:pt x="0" y="6942"/>
                    </a:cubicBezTo>
                    <a:cubicBezTo>
                      <a:pt x="0" y="8275"/>
                      <a:pt x="381" y="9525"/>
                      <a:pt x="1048" y="10585"/>
                    </a:cubicBezTo>
                    <a:cubicBezTo>
                      <a:pt x="2262" y="12550"/>
                      <a:pt x="4441" y="13871"/>
                      <a:pt x="6941" y="13871"/>
                    </a:cubicBezTo>
                    <a:cubicBezTo>
                      <a:pt x="9430" y="13871"/>
                      <a:pt x="11609" y="12561"/>
                      <a:pt x="12835" y="10585"/>
                    </a:cubicBezTo>
                    <a:cubicBezTo>
                      <a:pt x="13490" y="9525"/>
                      <a:pt x="13871" y="8275"/>
                      <a:pt x="13871" y="6942"/>
                    </a:cubicBezTo>
                    <a:cubicBezTo>
                      <a:pt x="13871" y="5608"/>
                      <a:pt x="13502" y="4346"/>
                      <a:pt x="12835" y="3286"/>
                    </a:cubicBezTo>
                    <a:cubicBezTo>
                      <a:pt x="11609" y="1322"/>
                      <a:pt x="9430" y="0"/>
                      <a:pt x="6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97"/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97"/>
              <p:cNvSpPr/>
              <p:nvPr/>
            </p:nvSpPr>
            <p:spPr>
              <a:xfrm>
                <a:off x="522075" y="1806900"/>
                <a:ext cx="6847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7299" extrusionOk="0">
                    <a:moveTo>
                      <a:pt x="608" y="0"/>
                    </a:moveTo>
                    <a:cubicBezTo>
                      <a:pt x="203" y="1155"/>
                      <a:pt x="1" y="2370"/>
                      <a:pt x="1" y="3656"/>
                    </a:cubicBezTo>
                    <a:cubicBezTo>
                      <a:pt x="1" y="4930"/>
                      <a:pt x="203" y="6156"/>
                      <a:pt x="608" y="7299"/>
                    </a:cubicBezTo>
                    <a:lnTo>
                      <a:pt x="2739" y="7299"/>
                    </a:lnTo>
                    <a:cubicBezTo>
                      <a:pt x="2251" y="6180"/>
                      <a:pt x="1977" y="4942"/>
                      <a:pt x="1977" y="3656"/>
                    </a:cubicBezTo>
                    <a:cubicBezTo>
                      <a:pt x="1977" y="2358"/>
                      <a:pt x="2251" y="1120"/>
                      <a:pt x="27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97"/>
              <p:cNvSpPr/>
              <p:nvPr/>
            </p:nvSpPr>
            <p:spPr>
              <a:xfrm>
                <a:off x="625950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037" y="0"/>
                    </a:moveTo>
                    <a:cubicBezTo>
                      <a:pt x="370" y="1060"/>
                      <a:pt x="1" y="2310"/>
                      <a:pt x="1" y="3656"/>
                    </a:cubicBezTo>
                    <a:cubicBezTo>
                      <a:pt x="1" y="4989"/>
                      <a:pt x="382" y="6239"/>
                      <a:pt x="1037" y="7299"/>
                    </a:cubicBezTo>
                    <a:lnTo>
                      <a:pt x="2561" y="7299"/>
                    </a:lnTo>
                    <a:cubicBezTo>
                      <a:pt x="1727" y="6311"/>
                      <a:pt x="1227" y="5037"/>
                      <a:pt x="1227" y="3656"/>
                    </a:cubicBezTo>
                    <a:cubicBezTo>
                      <a:pt x="1227" y="2263"/>
                      <a:pt x="1739" y="1001"/>
                      <a:pt x="2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97"/>
              <p:cNvSpPr/>
              <p:nvPr/>
            </p:nvSpPr>
            <p:spPr>
              <a:xfrm>
                <a:off x="736400" y="1836075"/>
                <a:ext cx="12502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4989" extrusionOk="0">
                    <a:moveTo>
                      <a:pt x="2500" y="0"/>
                    </a:moveTo>
                    <a:cubicBezTo>
                      <a:pt x="1107" y="0"/>
                      <a:pt x="0" y="1096"/>
                      <a:pt x="0" y="2489"/>
                    </a:cubicBezTo>
                    <a:cubicBezTo>
                      <a:pt x="0" y="3870"/>
                      <a:pt x="1107" y="4989"/>
                      <a:pt x="2500" y="4989"/>
                    </a:cubicBezTo>
                    <a:cubicBezTo>
                      <a:pt x="3882" y="4989"/>
                      <a:pt x="5001" y="3870"/>
                      <a:pt x="5001" y="2489"/>
                    </a:cubicBezTo>
                    <a:cubicBezTo>
                      <a:pt x="5001" y="1108"/>
                      <a:pt x="3882" y="0"/>
                      <a:pt x="2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97"/>
              <p:cNvSpPr/>
              <p:nvPr/>
            </p:nvSpPr>
            <p:spPr>
              <a:xfrm>
                <a:off x="908125" y="1806900"/>
                <a:ext cx="64025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7299" extrusionOk="0">
                    <a:moveTo>
                      <a:pt x="1" y="0"/>
                    </a:moveTo>
                    <a:cubicBezTo>
                      <a:pt x="834" y="989"/>
                      <a:pt x="1334" y="2263"/>
                      <a:pt x="1334" y="3656"/>
                    </a:cubicBezTo>
                    <a:cubicBezTo>
                      <a:pt x="1334" y="5037"/>
                      <a:pt x="834" y="6311"/>
                      <a:pt x="1" y="7299"/>
                    </a:cubicBezTo>
                    <a:lnTo>
                      <a:pt x="1525" y="7299"/>
                    </a:lnTo>
                    <a:cubicBezTo>
                      <a:pt x="2192" y="6239"/>
                      <a:pt x="2561" y="4989"/>
                      <a:pt x="2561" y="3656"/>
                    </a:cubicBezTo>
                    <a:cubicBezTo>
                      <a:pt x="2561" y="2322"/>
                      <a:pt x="2192" y="1060"/>
                      <a:pt x="1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7"/>
              <p:cNvSpPr/>
              <p:nvPr/>
            </p:nvSpPr>
            <p:spPr>
              <a:xfrm>
                <a:off x="1007550" y="1806900"/>
                <a:ext cx="68500" cy="18247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7299" extrusionOk="0">
                    <a:moveTo>
                      <a:pt x="1" y="0"/>
                    </a:moveTo>
                    <a:cubicBezTo>
                      <a:pt x="489" y="1120"/>
                      <a:pt x="763" y="2358"/>
                      <a:pt x="763" y="3656"/>
                    </a:cubicBezTo>
                    <a:cubicBezTo>
                      <a:pt x="763" y="4942"/>
                      <a:pt x="489" y="6180"/>
                      <a:pt x="1" y="7299"/>
                    </a:cubicBezTo>
                    <a:lnTo>
                      <a:pt x="2132" y="7299"/>
                    </a:lnTo>
                    <a:cubicBezTo>
                      <a:pt x="2537" y="6156"/>
                      <a:pt x="2739" y="4930"/>
                      <a:pt x="2739" y="3656"/>
                    </a:cubicBezTo>
                    <a:cubicBezTo>
                      <a:pt x="2739" y="2382"/>
                      <a:pt x="2537" y="1155"/>
                      <a:pt x="2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4" name="Google Shape;3494;p97"/>
            <p:cNvGrpSpPr/>
            <p:nvPr/>
          </p:nvGrpSpPr>
          <p:grpSpPr>
            <a:xfrm>
              <a:off x="5555257" y="3680175"/>
              <a:ext cx="886345" cy="229905"/>
              <a:chOff x="3713250" y="3429425"/>
              <a:chExt cx="659925" cy="171175"/>
            </a:xfrm>
          </p:grpSpPr>
          <p:sp>
            <p:nvSpPr>
              <p:cNvPr id="3495" name="Google Shape;3495;p97"/>
              <p:cNvSpPr/>
              <p:nvPr/>
            </p:nvSpPr>
            <p:spPr>
              <a:xfrm>
                <a:off x="4122825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7"/>
              <p:cNvSpPr/>
              <p:nvPr/>
            </p:nvSpPr>
            <p:spPr>
              <a:xfrm>
                <a:off x="4122825" y="3480025"/>
                <a:ext cx="180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7204" y="774"/>
                    </a:lnTo>
                    <a:lnTo>
                      <a:pt x="72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7"/>
              <p:cNvSpPr/>
              <p:nvPr/>
            </p:nvSpPr>
            <p:spPr>
              <a:xfrm>
                <a:off x="4331475" y="3480025"/>
                <a:ext cx="417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668" y="774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7"/>
              <p:cNvSpPr/>
              <p:nvPr/>
            </p:nvSpPr>
            <p:spPr>
              <a:xfrm>
                <a:off x="3713250" y="3429425"/>
                <a:ext cx="25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0014" y="774"/>
                    </a:lnTo>
                    <a:lnTo>
                      <a:pt x="100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7"/>
              <p:cNvSpPr/>
              <p:nvPr/>
            </p:nvSpPr>
            <p:spPr>
              <a:xfrm>
                <a:off x="3713250" y="3480025"/>
                <a:ext cx="1310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239" y="774"/>
                    </a:lnTo>
                    <a:lnTo>
                      <a:pt x="5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7"/>
              <p:cNvSpPr/>
              <p:nvPr/>
            </p:nvSpPr>
            <p:spPr>
              <a:xfrm>
                <a:off x="3713250" y="3530625"/>
                <a:ext cx="2857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11430" y="774"/>
                    </a:lnTo>
                    <a:lnTo>
                      <a:pt x="114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97"/>
              <p:cNvSpPr/>
              <p:nvPr/>
            </p:nvSpPr>
            <p:spPr>
              <a:xfrm>
                <a:off x="3713250" y="3581225"/>
                <a:ext cx="147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775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5906" y="774"/>
                    </a:lnTo>
                    <a:lnTo>
                      <a:pt x="59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97"/>
              <p:cNvSpPr/>
              <p:nvPr/>
            </p:nvSpPr>
            <p:spPr>
              <a:xfrm>
                <a:off x="3889750" y="3581225"/>
                <a:ext cx="43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3" name="Google Shape;3503;p97"/>
            <p:cNvGrpSpPr/>
            <p:nvPr/>
          </p:nvGrpSpPr>
          <p:grpSpPr>
            <a:xfrm>
              <a:off x="7626109" y="1983935"/>
              <a:ext cx="477853" cy="478182"/>
              <a:chOff x="5098250" y="2364125"/>
              <a:chExt cx="436675" cy="436975"/>
            </a:xfrm>
          </p:grpSpPr>
          <p:sp>
            <p:nvSpPr>
              <p:cNvPr id="3504" name="Google Shape;3504;p97"/>
              <p:cNvSpPr/>
              <p:nvPr/>
            </p:nvSpPr>
            <p:spPr>
              <a:xfrm>
                <a:off x="5098250" y="2364125"/>
                <a:ext cx="436675" cy="436975"/>
              </a:xfrm>
              <a:custGeom>
                <a:avLst/>
                <a:gdLst/>
                <a:ahLst/>
                <a:cxnLst/>
                <a:rect l="l" t="t" r="r" b="b"/>
                <a:pathLst>
                  <a:path w="17467" h="17479" extrusionOk="0">
                    <a:moveTo>
                      <a:pt x="8728" y="0"/>
                    </a:moveTo>
                    <a:cubicBezTo>
                      <a:pt x="3906" y="0"/>
                      <a:pt x="0" y="3917"/>
                      <a:pt x="0" y="8739"/>
                    </a:cubicBezTo>
                    <a:cubicBezTo>
                      <a:pt x="0" y="13561"/>
                      <a:pt x="3906" y="17478"/>
                      <a:pt x="8728" y="17478"/>
                    </a:cubicBezTo>
                    <a:cubicBezTo>
                      <a:pt x="13550" y="17478"/>
                      <a:pt x="17467" y="13561"/>
                      <a:pt x="17467" y="8739"/>
                    </a:cubicBezTo>
                    <a:cubicBezTo>
                      <a:pt x="17467" y="7346"/>
                      <a:pt x="17145" y="6036"/>
                      <a:pt x="16562" y="4858"/>
                    </a:cubicBezTo>
                    <a:lnTo>
                      <a:pt x="15300" y="5465"/>
                    </a:lnTo>
                    <a:cubicBezTo>
                      <a:pt x="15788" y="6453"/>
                      <a:pt x="16074" y="7560"/>
                      <a:pt x="16074" y="8739"/>
                    </a:cubicBezTo>
                    <a:cubicBezTo>
                      <a:pt x="16074" y="12787"/>
                      <a:pt x="12776" y="16073"/>
                      <a:pt x="8728" y="16073"/>
                    </a:cubicBezTo>
                    <a:cubicBezTo>
                      <a:pt x="4679" y="16073"/>
                      <a:pt x="1393" y="12787"/>
                      <a:pt x="1393" y="8739"/>
                    </a:cubicBezTo>
                    <a:cubicBezTo>
                      <a:pt x="1393" y="4691"/>
                      <a:pt x="4679" y="1405"/>
                      <a:pt x="8728" y="1405"/>
                    </a:cubicBezTo>
                    <a:lnTo>
                      <a:pt x="87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97"/>
              <p:cNvSpPr/>
              <p:nvPr/>
            </p:nvSpPr>
            <p:spPr>
              <a:xfrm>
                <a:off x="5316125" y="2364400"/>
                <a:ext cx="195875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45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70" y="1394"/>
                      <a:pt x="5358" y="3049"/>
                      <a:pt x="6561" y="5454"/>
                    </a:cubicBezTo>
                    <a:lnTo>
                      <a:pt x="7835" y="4847"/>
                    </a:lnTo>
                    <a:cubicBezTo>
                      <a:pt x="6406" y="1977"/>
                      <a:pt x="3430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97"/>
              <p:cNvSpPr/>
              <p:nvPr/>
            </p:nvSpPr>
            <p:spPr>
              <a:xfrm>
                <a:off x="5316425" y="2419775"/>
                <a:ext cx="163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12324" extrusionOk="0">
                    <a:moveTo>
                      <a:pt x="1" y="1"/>
                    </a:moveTo>
                    <a:lnTo>
                      <a:pt x="1" y="1394"/>
                    </a:lnTo>
                    <a:cubicBezTo>
                      <a:pt x="2834" y="1394"/>
                      <a:pt x="5120" y="3691"/>
                      <a:pt x="5120" y="6513"/>
                    </a:cubicBezTo>
                    <a:cubicBezTo>
                      <a:pt x="5120" y="8502"/>
                      <a:pt x="3989" y="10204"/>
                      <a:pt x="2358" y="11073"/>
                    </a:cubicBezTo>
                    <a:lnTo>
                      <a:pt x="3001" y="12323"/>
                    </a:lnTo>
                    <a:cubicBezTo>
                      <a:pt x="5085" y="11216"/>
                      <a:pt x="6525" y="9037"/>
                      <a:pt x="6525" y="6513"/>
                    </a:cubicBezTo>
                    <a:cubicBezTo>
                      <a:pt x="6525" y="2918"/>
                      <a:pt x="3596" y="1"/>
                      <a:pt x="1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97"/>
              <p:cNvSpPr/>
              <p:nvPr/>
            </p:nvSpPr>
            <p:spPr>
              <a:xfrm>
                <a:off x="5153300" y="2419775"/>
                <a:ext cx="2375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13038" extrusionOk="0">
                    <a:moveTo>
                      <a:pt x="6514" y="1"/>
                    </a:moveTo>
                    <a:cubicBezTo>
                      <a:pt x="2918" y="1"/>
                      <a:pt x="1" y="2929"/>
                      <a:pt x="1" y="6513"/>
                    </a:cubicBezTo>
                    <a:cubicBezTo>
                      <a:pt x="1" y="10121"/>
                      <a:pt x="2930" y="13038"/>
                      <a:pt x="6514" y="13038"/>
                    </a:cubicBezTo>
                    <a:cubicBezTo>
                      <a:pt x="7585" y="13038"/>
                      <a:pt x="8609" y="12764"/>
                      <a:pt x="9502" y="12300"/>
                    </a:cubicBezTo>
                    <a:lnTo>
                      <a:pt x="8871" y="11049"/>
                    </a:lnTo>
                    <a:cubicBezTo>
                      <a:pt x="8169" y="11430"/>
                      <a:pt x="7359" y="11633"/>
                      <a:pt x="6514" y="11633"/>
                    </a:cubicBezTo>
                    <a:cubicBezTo>
                      <a:pt x="3692" y="11633"/>
                      <a:pt x="1394" y="9347"/>
                      <a:pt x="1394" y="6513"/>
                    </a:cubicBezTo>
                    <a:cubicBezTo>
                      <a:pt x="1394" y="3691"/>
                      <a:pt x="3692" y="1394"/>
                      <a:pt x="6514" y="1394"/>
                    </a:cubicBezTo>
                    <a:lnTo>
                      <a:pt x="65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97"/>
              <p:cNvSpPr/>
              <p:nvPr/>
            </p:nvSpPr>
            <p:spPr>
              <a:xfrm>
                <a:off x="5226225" y="2473650"/>
                <a:ext cx="198875" cy="218200"/>
              </a:xfrm>
              <a:custGeom>
                <a:avLst/>
                <a:gdLst/>
                <a:ahLst/>
                <a:cxnLst/>
                <a:rect l="l" t="t" r="r" b="b"/>
                <a:pathLst>
                  <a:path w="7955" h="8728" extrusionOk="0">
                    <a:moveTo>
                      <a:pt x="3597" y="1"/>
                    </a:moveTo>
                    <a:lnTo>
                      <a:pt x="3597" y="1405"/>
                    </a:lnTo>
                    <a:cubicBezTo>
                      <a:pt x="5240" y="1405"/>
                      <a:pt x="6561" y="2727"/>
                      <a:pt x="6561" y="4358"/>
                    </a:cubicBezTo>
                    <a:cubicBezTo>
                      <a:pt x="6561" y="6001"/>
                      <a:pt x="5240" y="7323"/>
                      <a:pt x="3597" y="7323"/>
                    </a:cubicBezTo>
                    <a:cubicBezTo>
                      <a:pt x="2573" y="7323"/>
                      <a:pt x="1680" y="6799"/>
                      <a:pt x="1144" y="6013"/>
                    </a:cubicBezTo>
                    <a:lnTo>
                      <a:pt x="1" y="6823"/>
                    </a:lnTo>
                    <a:cubicBezTo>
                      <a:pt x="787" y="7966"/>
                      <a:pt x="2108" y="8728"/>
                      <a:pt x="3597" y="8728"/>
                    </a:cubicBezTo>
                    <a:cubicBezTo>
                      <a:pt x="6014" y="8728"/>
                      <a:pt x="7954" y="6763"/>
                      <a:pt x="7954" y="4358"/>
                    </a:cubicBezTo>
                    <a:cubicBezTo>
                      <a:pt x="7954" y="1965"/>
                      <a:pt x="6014" y="1"/>
                      <a:pt x="3597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97"/>
              <p:cNvSpPr/>
              <p:nvPr/>
            </p:nvSpPr>
            <p:spPr>
              <a:xfrm>
                <a:off x="5207175" y="2473650"/>
                <a:ext cx="108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6823" extrusionOk="0">
                    <a:moveTo>
                      <a:pt x="4359" y="1"/>
                    </a:moveTo>
                    <a:cubicBezTo>
                      <a:pt x="1954" y="1"/>
                      <a:pt x="1" y="1965"/>
                      <a:pt x="1" y="4358"/>
                    </a:cubicBezTo>
                    <a:cubicBezTo>
                      <a:pt x="1" y="5275"/>
                      <a:pt x="287" y="6120"/>
                      <a:pt x="763" y="6823"/>
                    </a:cubicBezTo>
                    <a:lnTo>
                      <a:pt x="1906" y="6013"/>
                    </a:lnTo>
                    <a:cubicBezTo>
                      <a:pt x="1596" y="5537"/>
                      <a:pt x="1394" y="4977"/>
                      <a:pt x="1394" y="4358"/>
                    </a:cubicBezTo>
                    <a:cubicBezTo>
                      <a:pt x="1394" y="2727"/>
                      <a:pt x="2727" y="1394"/>
                      <a:pt x="4359" y="1394"/>
                    </a:cubicBezTo>
                    <a:lnTo>
                      <a:pt x="43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0" name="Google Shape;3510;p97"/>
            <p:cNvGrpSpPr/>
            <p:nvPr/>
          </p:nvGrpSpPr>
          <p:grpSpPr>
            <a:xfrm flipH="1">
              <a:off x="5801995" y="4018681"/>
              <a:ext cx="516214" cy="516197"/>
              <a:chOff x="780950" y="891300"/>
              <a:chExt cx="727575" cy="727550"/>
            </a:xfrm>
          </p:grpSpPr>
          <p:sp>
            <p:nvSpPr>
              <p:cNvPr id="3511" name="Google Shape;3511;p97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97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97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97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97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97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97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8" name="Google Shape;3518;p97"/>
            <p:cNvGrpSpPr/>
            <p:nvPr/>
          </p:nvGrpSpPr>
          <p:grpSpPr>
            <a:xfrm>
              <a:off x="7550306" y="4338957"/>
              <a:ext cx="707361" cy="229909"/>
              <a:chOff x="7289663" y="3996131"/>
              <a:chExt cx="1021756" cy="332094"/>
            </a:xfrm>
          </p:grpSpPr>
          <p:sp>
            <p:nvSpPr>
              <p:cNvPr id="3519" name="Google Shape;3519;p97"/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97"/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97"/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97"/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97"/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98"/>
          <p:cNvSpPr txBox="1">
            <a:spLocks noGrp="1"/>
          </p:cNvSpPr>
          <p:nvPr>
            <p:ph type="title"/>
          </p:nvPr>
        </p:nvSpPr>
        <p:spPr>
          <a:xfrm>
            <a:off x="277624" y="73050"/>
            <a:ext cx="2805817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06</a:t>
            </a:r>
            <a:r>
              <a:rPr lang="en" sz="900">
                <a:solidFill>
                  <a:schemeClr val="dk1"/>
                </a:solidFill>
              </a:rPr>
              <a:t>.</a:t>
            </a:r>
            <a:r>
              <a:rPr lang="en" sz="1800"/>
              <a:t> A </a:t>
            </a:r>
            <a:r>
              <a:rPr lang="en" sz="1800" dirty="0"/>
              <a:t>Conclusão</a:t>
            </a:r>
            <a:endParaRPr sz="1800" dirty="0"/>
          </a:p>
        </p:txBody>
      </p:sp>
      <p:grpSp>
        <p:nvGrpSpPr>
          <p:cNvPr id="3529" name="Google Shape;3529;p9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530" name="Google Shape;3530;p9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1" name="Google Shape;3531;p9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2" name="Google Shape;3532;p9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9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9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9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36" name="Google Shape;3536;p9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537" name="Google Shape;3537;p9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9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9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9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1" name="Google Shape;3541;p98"/>
          <p:cNvSpPr txBox="1">
            <a:spLocks noGrp="1"/>
          </p:cNvSpPr>
          <p:nvPr>
            <p:ph type="subTitle" idx="1"/>
          </p:nvPr>
        </p:nvSpPr>
        <p:spPr>
          <a:xfrm>
            <a:off x="794009" y="767138"/>
            <a:ext cx="8126700" cy="3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Potencial Econômico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1100"/>
              </a:spcAft>
              <a:buNone/>
            </a:pP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3542" name="Google Shape;3542;p98"/>
          <p:cNvGraphicFramePr/>
          <p:nvPr/>
        </p:nvGraphicFramePr>
        <p:xfrm>
          <a:off x="719588" y="1568975"/>
          <a:ext cx="3718475" cy="291057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21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9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DEPLOY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CONTRATO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MATIC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BRL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UTIL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0,0009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0,005193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ADMINISTRATOR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0,0041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0,023657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EMPLOYER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0,0042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0,024234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EMPLOYEE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0,0042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0,024234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PONTO BLOCK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0,0048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0,027696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PONTO BLOCK REPORTS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0,0052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0,030004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</a:rPr>
                        <a:t>0,0234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</a:rPr>
                        <a:t>0,135018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543" name="Google Shape;3543;p98"/>
          <p:cNvGraphicFramePr/>
          <p:nvPr/>
        </p:nvGraphicFramePr>
        <p:xfrm>
          <a:off x="4877188" y="1557288"/>
          <a:ext cx="3718475" cy="227055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21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9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UTILIZAÇÃO DO SISTEMA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MARCAÇÕES DE PONTO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MATIC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BRL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INÍCIO DE JORNADA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0,0002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0,001154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INÍCIO DE PAUSA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0,0003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0,001731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FIM DA PAUSA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0,0005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0,002885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FIM DA JORNADA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0,0006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0,003462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</a:rPr>
                        <a:t>0,0016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</a:rPr>
                        <a:t>0,009232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99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25134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06.</a:t>
            </a:r>
            <a:r>
              <a:rPr lang="en" sz="1800"/>
              <a:t> 	A Conclusão</a:t>
            </a:r>
            <a:endParaRPr sz="1800"/>
          </a:p>
        </p:txBody>
      </p:sp>
      <p:grpSp>
        <p:nvGrpSpPr>
          <p:cNvPr id="3549" name="Google Shape;3549;p99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3550" name="Google Shape;3550;p9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1" name="Google Shape;3551;p9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52" name="Google Shape;3552;p9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9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9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9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6" name="Google Shape;3556;p99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3557" name="Google Shape;3557;p9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9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9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9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1" name="Google Shape;3561;p99"/>
          <p:cNvSpPr txBox="1">
            <a:spLocks noGrp="1"/>
          </p:cNvSpPr>
          <p:nvPr>
            <p:ph type="subTitle" idx="1"/>
          </p:nvPr>
        </p:nvSpPr>
        <p:spPr>
          <a:xfrm>
            <a:off x="719609" y="767125"/>
            <a:ext cx="8126700" cy="38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Potencial Econômico</a:t>
            </a:r>
            <a:endParaRPr sz="45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1100"/>
              </a:spcAft>
              <a:buNone/>
            </a:pPr>
            <a:endParaRPr sz="2200">
              <a:solidFill>
                <a:srgbClr val="E3E3E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3562" name="Google Shape;3562;p99"/>
          <p:cNvGraphicFramePr/>
          <p:nvPr/>
        </p:nvGraphicFramePr>
        <p:xfrm>
          <a:off x="628313" y="1611750"/>
          <a:ext cx="3718475" cy="192006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217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9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EVOLUÇÃO DE CUSTOS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MATIC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BRL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CUSTO DIÁRIO POR FUNCIONÁRIO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0,0016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0,009232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FUNCIONÁRIO MÊS (22 DIAS)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0,0352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0,203104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100 FUNCIONÁRIOS MÊS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3,52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20,3104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100 FUNCIONÁRIOS ANO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42,24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243,7248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63" name="Google Shape;3563;p99"/>
          <p:cNvGraphicFramePr/>
          <p:nvPr/>
        </p:nvGraphicFramePr>
        <p:xfrm>
          <a:off x="4477588" y="1611750"/>
          <a:ext cx="4455150" cy="1600050"/>
        </p:xfrm>
        <a:graphic>
          <a:graphicData uri="http://schemas.openxmlformats.org/drawingml/2006/table">
            <a:tbl>
              <a:tblPr>
                <a:noFill/>
                <a:tableStyleId>{6F67F854-68E7-4C63-9885-8DA92539B1F1}</a:tableStyleId>
              </a:tblPr>
              <a:tblGrid>
                <a:gridCol w="36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PREVISÃO DE FATURAMENTO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BRL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EMPRESA COM 100 FUNCIONÁRIOS (ASSINATURA MENSAL)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1.230,00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FATURAMENTO ANUAL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14.760,00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CUSTO ANUAL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</a:rPr>
                        <a:t>- 243,72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SALDO ANUAL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1"/>
                          </a:solidFill>
                        </a:rPr>
                        <a:t>14.516,28</a:t>
                      </a:r>
                      <a:endParaRPr sz="900" b="1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100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OBRIGADO!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69" name="Google Shape;3569;p100"/>
          <p:cNvSpPr txBox="1">
            <a:spLocks noGrp="1"/>
          </p:cNvSpPr>
          <p:nvPr>
            <p:ph type="subTitle" idx="4294967295"/>
          </p:nvPr>
        </p:nvSpPr>
        <p:spPr>
          <a:xfrm flipH="1">
            <a:off x="726150" y="1683175"/>
            <a:ext cx="4366200" cy="1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Dúvidas?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            gilmar.ribeiro.santana@gmail.com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            21 99351 7302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gilmarsantana.com</a:t>
            </a:r>
            <a:endParaRPr/>
          </a:p>
        </p:txBody>
      </p:sp>
      <p:pic>
        <p:nvPicPr>
          <p:cNvPr id="3570" name="Google Shape;357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88" y="3030400"/>
            <a:ext cx="336000" cy="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25" y="3366400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2" name="Google Shape;3572;p100"/>
          <p:cNvSpPr txBox="1"/>
          <p:nvPr/>
        </p:nvSpPr>
        <p:spPr>
          <a:xfrm>
            <a:off x="1190900" y="2973875"/>
            <a:ext cx="16950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gilrsantana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573" name="Google Shape;3573;p100"/>
          <p:cNvSpPr txBox="1"/>
          <p:nvPr/>
        </p:nvSpPr>
        <p:spPr>
          <a:xfrm>
            <a:off x="1161425" y="3366400"/>
            <a:ext cx="21525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gilmarribeirosantana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3574" name="Google Shape;357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425" y="2074925"/>
            <a:ext cx="297525" cy="2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100"/>
          <p:cNvPicPr preferRelativeResize="0"/>
          <p:nvPr/>
        </p:nvPicPr>
        <p:blipFill rotWithShape="1">
          <a:blip r:embed="rId6">
            <a:alphaModFix/>
          </a:blip>
          <a:srcRect l="16272" t="13676" r="11629" b="7947"/>
          <a:stretch/>
        </p:blipFill>
        <p:spPr>
          <a:xfrm>
            <a:off x="825425" y="2372450"/>
            <a:ext cx="297525" cy="32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187" y="2694388"/>
            <a:ext cx="336000" cy="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00"/>
          <p:cNvPicPr preferRelativeResize="0"/>
          <p:nvPr/>
        </p:nvPicPr>
        <p:blipFill rotWithShape="1">
          <a:blip r:embed="rId8">
            <a:alphaModFix/>
          </a:blip>
          <a:srcRect l="2496" t="-1988"/>
          <a:stretch/>
        </p:blipFill>
        <p:spPr>
          <a:xfrm>
            <a:off x="4705125" y="1815000"/>
            <a:ext cx="2042475" cy="20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8"/>
          <p:cNvSpPr txBox="1">
            <a:spLocks noGrp="1"/>
          </p:cNvSpPr>
          <p:nvPr>
            <p:ph type="title"/>
          </p:nvPr>
        </p:nvSpPr>
        <p:spPr>
          <a:xfrm>
            <a:off x="70800" y="73050"/>
            <a:ext cx="24426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85750" algn="ctr" rtl="0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800"/>
              <a:t>O Problema</a:t>
            </a:r>
            <a:endParaRPr sz="1800"/>
          </a:p>
        </p:txBody>
      </p:sp>
      <p:grpSp>
        <p:nvGrpSpPr>
          <p:cNvPr id="1745" name="Google Shape;1745;p38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746" name="Google Shape;1746;p3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7" name="Google Shape;1747;p3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48" name="Google Shape;1748;p3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2" name="Google Shape;1752;p38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753" name="Google Shape;1753;p3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38"/>
          <p:cNvSpPr txBox="1">
            <a:spLocks noGrp="1"/>
          </p:cNvSpPr>
          <p:nvPr>
            <p:ph type="subTitle" idx="1"/>
          </p:nvPr>
        </p:nvSpPr>
        <p:spPr>
          <a:xfrm>
            <a:off x="719600" y="1157245"/>
            <a:ext cx="4695000" cy="28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Você confia plenamente eu seu sistema de controle de ponto???</a:t>
            </a:r>
            <a:endParaRPr/>
          </a:p>
        </p:txBody>
      </p:sp>
      <p:pic>
        <p:nvPicPr>
          <p:cNvPr id="1758" name="Google Shape;17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807" y="0"/>
            <a:ext cx="34331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39"/>
          <p:cNvSpPr txBox="1">
            <a:spLocks noGrp="1"/>
          </p:cNvSpPr>
          <p:nvPr>
            <p:ph type="title"/>
          </p:nvPr>
        </p:nvSpPr>
        <p:spPr>
          <a:xfrm>
            <a:off x="951800" y="2048575"/>
            <a:ext cx="44298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Ideia</a:t>
            </a:r>
            <a:endParaRPr/>
          </a:p>
        </p:txBody>
      </p:sp>
      <p:sp>
        <p:nvSpPr>
          <p:cNvPr id="1764" name="Google Shape;1764;p39"/>
          <p:cNvSpPr txBox="1">
            <a:spLocks noGrp="1"/>
          </p:cNvSpPr>
          <p:nvPr>
            <p:ph type="title" idx="2"/>
          </p:nvPr>
        </p:nvSpPr>
        <p:spPr>
          <a:xfrm>
            <a:off x="951800" y="1253400"/>
            <a:ext cx="17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1765" name="Google Shape;1765;p39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66" name="Google Shape;1766;p3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7" name="Google Shape;1767;p3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68" name="Google Shape;1768;p3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2" name="Google Shape;1772;p3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73" name="Google Shape;1773;p3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7" name="Google Shape;1777;p39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778" name="Google Shape;1778;p39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779" name="Google Shape;1779;p39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9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9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9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9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9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9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9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9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9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9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9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9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9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9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9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9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9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9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9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9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9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9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9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9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9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9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9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9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9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9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9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9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9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9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9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9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9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9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9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9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9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9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9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9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9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9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9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2" name="Google Shape;1852;p39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853" name="Google Shape;1853;p39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4" name="Google Shape;1854;p39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855" name="Google Shape;1855;p39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9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39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39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59" name="Google Shape;1859;p39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860" name="Google Shape;1860;p3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7" name="Google Shape;1867;p39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868" name="Google Shape;1868;p39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9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9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9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9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9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9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9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9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9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39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879" name="Google Shape;1879;p39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9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9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9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9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9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9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9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40"/>
          <p:cNvSpPr txBox="1">
            <a:spLocks noGrp="1"/>
          </p:cNvSpPr>
          <p:nvPr>
            <p:ph type="title"/>
          </p:nvPr>
        </p:nvSpPr>
        <p:spPr>
          <a:xfrm>
            <a:off x="277625" y="73050"/>
            <a:ext cx="15342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02.</a:t>
            </a:r>
            <a:r>
              <a:rPr lang="en" sz="1800"/>
              <a:t> 	A Ideia</a:t>
            </a:r>
            <a:endParaRPr sz="1800"/>
          </a:p>
        </p:txBody>
      </p:sp>
      <p:grpSp>
        <p:nvGrpSpPr>
          <p:cNvPr id="1892" name="Google Shape;1892;p40"/>
          <p:cNvGrpSpPr/>
          <p:nvPr/>
        </p:nvGrpSpPr>
        <p:grpSpPr>
          <a:xfrm>
            <a:off x="110060" y="4617929"/>
            <a:ext cx="518269" cy="328105"/>
            <a:chOff x="783960" y="4261704"/>
            <a:chExt cx="518269" cy="328105"/>
          </a:xfrm>
        </p:grpSpPr>
        <p:sp>
          <p:nvSpPr>
            <p:cNvPr id="1893" name="Google Shape;189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4" name="Google Shape;189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895" name="Google Shape;189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9" name="Google Shape;1899;p40"/>
          <p:cNvGrpSpPr/>
          <p:nvPr/>
        </p:nvGrpSpPr>
        <p:grpSpPr>
          <a:xfrm>
            <a:off x="110062" y="1836474"/>
            <a:ext cx="609540" cy="583574"/>
            <a:chOff x="3105300" y="593625"/>
            <a:chExt cx="256800" cy="245850"/>
          </a:xfrm>
        </p:grpSpPr>
        <p:sp>
          <p:nvSpPr>
            <p:cNvPr id="1900" name="Google Shape;190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4" name="Google Shape;1904;p40"/>
          <p:cNvSpPr txBox="1">
            <a:spLocks noGrp="1"/>
          </p:cNvSpPr>
          <p:nvPr>
            <p:ph type="subTitle" idx="1"/>
          </p:nvPr>
        </p:nvSpPr>
        <p:spPr>
          <a:xfrm>
            <a:off x="719600" y="767150"/>
            <a:ext cx="4695000" cy="3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Já que temos tantos problemas relacionados aos sistemas tradicionais, seria extraordinário se existisse um sistema que tivesse as seguintes características:</a:t>
            </a:r>
            <a:endParaRPr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Não dependente de equipamentos;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accent3"/>
                </a:solidFill>
              </a:rPr>
              <a:t>Utilizado por qualquer profissional, em qualquer lugar;</a:t>
            </a:r>
            <a:endParaRPr>
              <a:solidFill>
                <a:schemeClr val="accent3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 Fácil acesso a seu histórico;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accent3"/>
                </a:solidFill>
              </a:rPr>
              <a:t>Resiliente à falhas;</a:t>
            </a:r>
            <a:endParaRPr>
              <a:solidFill>
                <a:schemeClr val="accent3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Gravação de registros indubitável.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05" name="Google Shape;19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31" y="0"/>
            <a:ext cx="34959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Microsoft Office PowerPoint</Application>
  <PresentationFormat>On-screen Show (16:9)</PresentationFormat>
  <Paragraphs>330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Roboto Condensed Light</vt:lpstr>
      <vt:lpstr>Orbitron</vt:lpstr>
      <vt:lpstr>Archivo Light</vt:lpstr>
      <vt:lpstr>PT Sans</vt:lpstr>
      <vt:lpstr>Archivo</vt:lpstr>
      <vt:lpstr>Cuprum</vt:lpstr>
      <vt:lpstr>Virtual Metaverse Project Proposal by Slidesgo</vt:lpstr>
      <vt:lpstr>WORKBLOCK </vt:lpstr>
      <vt:lpstr>A Conclusão</vt:lpstr>
      <vt:lpstr>O Problema</vt:lpstr>
      <vt:lpstr>O Problema</vt:lpstr>
      <vt:lpstr>O Problema</vt:lpstr>
      <vt:lpstr>O Problema</vt:lpstr>
      <vt:lpstr>O Problema</vt:lpstr>
      <vt:lpstr>A Ideia</vt:lpstr>
      <vt:lpstr>02.  A Ideia</vt:lpstr>
      <vt:lpstr>02.  A Ideia</vt:lpstr>
      <vt:lpstr>02.  A Ideia</vt:lpstr>
      <vt:lpstr>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03.  A Solução</vt:lpstr>
      <vt:lpstr>A Teoria</vt:lpstr>
      <vt:lpstr>04.  A Teoria</vt:lpstr>
      <vt:lpstr>04.  A Teoria</vt:lpstr>
      <vt:lpstr>04.  A Teoria</vt:lpstr>
      <vt:lpstr>04.  A Teoria</vt:lpstr>
      <vt:lpstr>04.  A Teoria</vt:lpstr>
      <vt:lpstr>04.  A Teoria</vt:lpstr>
      <vt:lpstr>04.  A Teoria</vt:lpstr>
      <vt:lpstr>04.  A Teoria</vt:lpstr>
      <vt:lpstr>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05.  O Projeto</vt:lpstr>
      <vt:lpstr>A Conclusão</vt:lpstr>
      <vt:lpstr>06. A Conclusão</vt:lpstr>
      <vt:lpstr>06.  A 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WORKBLOCK </dc:title>
  <cp:lastModifiedBy>Gilmar Santana</cp:lastModifiedBy>
  <cp:revision>1</cp:revision>
  <dcterms:modified xsi:type="dcterms:W3CDTF">2023-08-12T09:48:48Z</dcterms:modified>
</cp:coreProperties>
</file>